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</p:sldMasterIdLst>
  <p:notesMasterIdLst>
    <p:notesMasterId r:id="rId5"/>
  </p:notesMasterIdLst>
  <p:sldIdLst>
    <p:sldId id="1269" r:id="rId2"/>
    <p:sldId id="1475" r:id="rId3"/>
    <p:sldId id="1476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2D61D12-2E68-BC2C-EC1A-BA9AA2E3894F}" name="Marlene Odenbach" initials="MO" userId="S::marlene.odenbach@uni-wuerzburg.de::850d72d2-d897-4e8d-a457-c07396246b10" providerId="AD"/>
  <p188:author id="{1C79FF6E-A7BF-283B-33DF-3722F149D820}" name="vaeth" initials="v" userId="vaeth" providerId="None"/>
  <p188:author id="{60DB3C8A-C6C6-EE94-4CA5-7D865F4CBE2A}" name="Anja Schlömerkemper" initials="AS" userId="S::ans51xw@uni-wuerzburg.de::6e2e927f-dec7-445e-a253-325a6a3acc06" providerId="AD"/>
  <p188:author id="{37187CB7-8222-ED2E-2323-1AD5823C441E}" name="Sebastian Hofmann" initials="SH" userId="S::sebastian.hofmann1@uni-wuerzburg.de::c2a312ac-6793-4bf6-9552-29f6620a555f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aeth" initials="v" lastIdx="1" clrIdx="0">
    <p:extLst>
      <p:ext uri="{19B8F6BF-5375-455C-9EA6-DF929625EA0E}">
        <p15:presenceInfo xmlns:p15="http://schemas.microsoft.com/office/powerpoint/2012/main" userId="vaeth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437D"/>
    <a:srgbClr val="063870"/>
    <a:srgbClr val="063466"/>
    <a:srgbClr val="395069"/>
    <a:srgbClr val="5F82A9"/>
    <a:srgbClr val="98AFC8"/>
    <a:srgbClr val="616161"/>
    <a:srgbClr val="595959"/>
    <a:srgbClr val="2B4277"/>
    <a:srgbClr val="6A8B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E72A53-6B4E-80D8-FF42-43AD1E1FD6F5}" v="167" dt="2024-12-17T10:43:41.73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96" autoAdjust="0"/>
    <p:restoredTop sz="89635" autoAdjust="0"/>
  </p:normalViewPr>
  <p:slideViewPr>
    <p:cSldViewPr snapToGrid="0">
      <p:cViewPr varScale="1">
        <p:scale>
          <a:sx n="99" d="100"/>
          <a:sy n="99" d="100"/>
        </p:scale>
        <p:origin x="1044" y="84"/>
      </p:cViewPr>
      <p:guideLst>
        <p:guide orient="horz" pos="2092"/>
        <p:guide pos="3840"/>
      </p:guideLst>
    </p:cSldViewPr>
  </p:slideViewPr>
  <p:outlineViewPr>
    <p:cViewPr>
      <p:scale>
        <a:sx n="33" d="100"/>
        <a:sy n="33" d="100"/>
      </p:scale>
      <p:origin x="0" y="-2221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BFE72A53-6B4E-80D8-FF42-43AD1E1FD6F5}"/>
    <pc:docChg chg="addSld">
      <pc:chgData name="" userId="" providerId="" clId="Web-{BFE72A53-6B4E-80D8-FF42-43AD1E1FD6F5}" dt="2024-12-17T10:39:32.386" v="0"/>
      <pc:docMkLst>
        <pc:docMk/>
      </pc:docMkLst>
      <pc:sldChg chg="add replId">
        <pc:chgData name="" userId="" providerId="" clId="Web-{BFE72A53-6B4E-80D8-FF42-43AD1E1FD6F5}" dt="2024-12-17T10:39:32.386" v="0"/>
        <pc:sldMkLst>
          <pc:docMk/>
          <pc:sldMk cId="882131092" sldId="1476"/>
        </pc:sldMkLst>
      </pc:sldChg>
    </pc:docChg>
  </pc:docChgLst>
  <pc:docChgLst>
    <pc:chgData name="Saskia Drapart" userId="S::saskia.drapart@uni-wuerzburg.de::868db537-c9aa-4de5-81ba-df6fbc14f743" providerId="AD" clId="Web-{BFE72A53-6B4E-80D8-FF42-43AD1E1FD6F5}"/>
    <pc:docChg chg="modSld">
      <pc:chgData name="Saskia Drapart" userId="S::saskia.drapart@uni-wuerzburg.de::868db537-c9aa-4de5-81ba-df6fbc14f743" providerId="AD" clId="Web-{BFE72A53-6B4E-80D8-FF42-43AD1E1FD6F5}" dt="2024-12-17T10:43:41.294" v="131" actId="20577"/>
      <pc:docMkLst>
        <pc:docMk/>
      </pc:docMkLst>
      <pc:sldChg chg="modSp">
        <pc:chgData name="Saskia Drapart" userId="S::saskia.drapart@uni-wuerzburg.de::868db537-c9aa-4de5-81ba-df6fbc14f743" providerId="AD" clId="Web-{BFE72A53-6B4E-80D8-FF42-43AD1E1FD6F5}" dt="2024-12-17T10:43:41.294" v="131" actId="20577"/>
        <pc:sldMkLst>
          <pc:docMk/>
          <pc:sldMk cId="882131092" sldId="1476"/>
        </pc:sldMkLst>
        <pc:spChg chg="mod">
          <ac:chgData name="Saskia Drapart" userId="S::saskia.drapart@uni-wuerzburg.de::868db537-c9aa-4de5-81ba-df6fbc14f743" providerId="AD" clId="Web-{BFE72A53-6B4E-80D8-FF42-43AD1E1FD6F5}" dt="2024-12-17T10:39:52.153" v="8" actId="20577"/>
          <ac:spMkLst>
            <pc:docMk/>
            <pc:sldMk cId="882131092" sldId="1476"/>
            <ac:spMk id="6" creationId="{023720C2-5ADE-A337-BA34-266B338354B8}"/>
          </ac:spMkLst>
        </pc:spChg>
        <pc:spChg chg="mod">
          <ac:chgData name="Saskia Drapart" userId="S::saskia.drapart@uni-wuerzburg.de::868db537-c9aa-4de5-81ba-df6fbc14f743" providerId="AD" clId="Web-{BFE72A53-6B4E-80D8-FF42-43AD1E1FD6F5}" dt="2024-12-17T10:43:41.294" v="131" actId="20577"/>
          <ac:spMkLst>
            <pc:docMk/>
            <pc:sldMk cId="882131092" sldId="1476"/>
            <ac:spMk id="10" creationId="{C8EC4314-C3B6-9678-A67B-1A4CB03AC83E}"/>
          </ac:spMkLst>
        </pc:spChg>
        <pc:spChg chg="mod">
          <ac:chgData name="Saskia Drapart" userId="S::saskia.drapart@uni-wuerzburg.de::868db537-c9aa-4de5-81ba-df6fbc14f743" providerId="AD" clId="Web-{BFE72A53-6B4E-80D8-FF42-43AD1E1FD6F5}" dt="2024-12-17T10:42:22.632" v="122" actId="20577"/>
          <ac:spMkLst>
            <pc:docMk/>
            <pc:sldMk cId="882131092" sldId="1476"/>
            <ac:spMk id="12" creationId="{2A973195-D6D9-6EE5-63F3-6441A39B001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00C52E-1384-477F-84C1-76945897D67E}" type="datetimeFigureOut">
              <a:rPr lang="de-DE" smtClean="0"/>
              <a:t>17.12.2024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399031-2AFE-45E8-979E-C5E1AD9B61F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93309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="1" dirty="0"/>
              <a:t>In this chapter</a:t>
            </a:r>
            <a:r>
              <a:rPr lang="en-GB" dirty="0"/>
              <a:t>: General information about the University.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63A757-CDCA-4377-B0EF-37B3573B51B5}" type="slidenum">
              <a:rPr lang="de-DE" noProof="0" smtClean="0"/>
              <a:t>1</a:t>
            </a:fld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2539524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ctrTitle" hasCustomPrompt="1"/>
          </p:nvPr>
        </p:nvSpPr>
        <p:spPr>
          <a:xfrm>
            <a:off x="1524000" y="2019981"/>
            <a:ext cx="9144000" cy="2387600"/>
          </a:xfrm>
          <a:prstGeom prst="rect">
            <a:avLst/>
          </a:prstGeom>
        </p:spPr>
        <p:txBody>
          <a:bodyPr anchor="b"/>
          <a:lstStyle>
            <a:lvl1pPr algn="l">
              <a:defRPr sz="6000" baseline="0">
                <a:solidFill>
                  <a:schemeClr val="tx1"/>
                </a:solidFill>
                <a:latin typeface="MetaBold-Roman" panose="02000803000000000000" pitchFamily="2" charset="0"/>
              </a:defRPr>
            </a:lvl1pPr>
          </a:lstStyle>
          <a:p>
            <a:r>
              <a:rPr lang="de-DE" dirty="0"/>
              <a:t>Überschrift einfügen</a:t>
            </a:r>
          </a:p>
        </p:txBody>
      </p:sp>
      <p:sp>
        <p:nvSpPr>
          <p:cNvPr id="5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524000" y="4407581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  <a:latin typeface="MetaBold-Roman" panose="02000803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Unterüberschrift einfügen</a:t>
            </a:r>
          </a:p>
        </p:txBody>
      </p:sp>
      <p:sp>
        <p:nvSpPr>
          <p:cNvPr id="6" name="Bildplatzhalter 11"/>
          <p:cNvSpPr>
            <a:spLocks noGrp="1"/>
          </p:cNvSpPr>
          <p:nvPr>
            <p:ph type="pic" sz="quarter" idx="13" hasCustomPrompt="1"/>
          </p:nvPr>
        </p:nvSpPr>
        <p:spPr>
          <a:xfrm>
            <a:off x="10392000" y="466181"/>
            <a:ext cx="1800000" cy="72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/>
            </a:lvl1pPr>
          </a:lstStyle>
          <a:p>
            <a:r>
              <a:rPr lang="de-DE" dirty="0" err="1"/>
              <a:t>Sublogo</a:t>
            </a:r>
            <a:r>
              <a:rPr lang="de-DE" dirty="0"/>
              <a:t> Format 5:2</a:t>
            </a:r>
          </a:p>
        </p:txBody>
      </p:sp>
    </p:spTree>
    <p:extLst>
      <p:ext uri="{BB962C8B-B14F-4D97-AF65-F5344CB8AC3E}">
        <p14:creationId xmlns:p14="http://schemas.microsoft.com/office/powerpoint/2010/main" val="2033303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11"/>
          <p:cNvSpPr>
            <a:spLocks noGrp="1"/>
          </p:cNvSpPr>
          <p:nvPr>
            <p:ph type="pic" sz="quarter" idx="13" hasCustomPrompt="1"/>
          </p:nvPr>
        </p:nvSpPr>
        <p:spPr>
          <a:xfrm>
            <a:off x="10392000" y="674902"/>
            <a:ext cx="1800000" cy="72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/>
            </a:lvl1pPr>
          </a:lstStyle>
          <a:p>
            <a:r>
              <a:rPr lang="de-DE" dirty="0" err="1"/>
              <a:t>Sublogo</a:t>
            </a:r>
            <a:r>
              <a:rPr lang="de-DE" dirty="0"/>
              <a:t> Format 5:2</a:t>
            </a:r>
          </a:p>
        </p:txBody>
      </p:sp>
    </p:spTree>
    <p:extLst>
      <p:ext uri="{BB962C8B-B14F-4D97-AF65-F5344CB8AC3E}">
        <p14:creationId xmlns:p14="http://schemas.microsoft.com/office/powerpoint/2010/main" val="1943473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1"/>
          <p:cNvSpPr>
            <a:spLocks noGrp="1"/>
          </p:cNvSpPr>
          <p:nvPr>
            <p:ph type="title" hasCustomPrompt="1"/>
          </p:nvPr>
        </p:nvSpPr>
        <p:spPr>
          <a:xfrm>
            <a:off x="1382486" y="2062415"/>
            <a:ext cx="4467226" cy="1207886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MetaBold-Roman" panose="02000803000000000000" pitchFamily="2" charset="0"/>
              </a:defRPr>
            </a:lvl1pPr>
          </a:lstStyle>
          <a:p>
            <a:r>
              <a:rPr lang="de-DE" dirty="0"/>
              <a:t>Überschrift einfügen</a:t>
            </a:r>
          </a:p>
        </p:txBody>
      </p:sp>
      <p:sp>
        <p:nvSpPr>
          <p:cNvPr id="10" name="Bildplatzhalter 2"/>
          <p:cNvSpPr>
            <a:spLocks noGrp="1"/>
          </p:cNvSpPr>
          <p:nvPr>
            <p:ph type="pic" idx="1" hasCustomPrompt="1"/>
          </p:nvPr>
        </p:nvSpPr>
        <p:spPr>
          <a:xfrm>
            <a:off x="6291941" y="2062415"/>
            <a:ext cx="5455331" cy="36090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aseline="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/>
              <a:t>Bild einfügen</a:t>
            </a:r>
          </a:p>
        </p:txBody>
      </p:sp>
      <p:sp>
        <p:nvSpPr>
          <p:cNvPr id="11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382486" y="3382535"/>
            <a:ext cx="4467226" cy="281010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lang="de-DE" sz="1800" dirty="0" smtClean="0">
                <a:solidFill>
                  <a:schemeClr val="tx1"/>
                </a:solidFill>
                <a:latin typeface="MetaNormal-Roman" panose="02000503000000000000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Cat ipsum dolor sit </a:t>
            </a:r>
            <a:r>
              <a:rPr lang="en-US" dirty="0" err="1"/>
              <a:t>amet</a:t>
            </a:r>
            <a:r>
              <a:rPr lang="en-US" dirty="0"/>
              <a:t>, sniff catnip and act crazy. Purr paw your face to wake you up in the morning </a:t>
            </a:r>
            <a:r>
              <a:rPr lang="en-US" dirty="0" err="1"/>
              <a:t>furball</a:t>
            </a:r>
            <a:r>
              <a:rPr lang="en-US" dirty="0"/>
              <a:t> roll </a:t>
            </a:r>
            <a:r>
              <a:rPr lang="en-US" dirty="0" err="1"/>
              <a:t>roll</a:t>
            </a:r>
            <a:r>
              <a:rPr lang="en-US" dirty="0"/>
              <a:t> </a:t>
            </a:r>
            <a:r>
              <a:rPr lang="en-US" dirty="0" err="1"/>
              <a:t>roll</a:t>
            </a:r>
            <a:r>
              <a:rPr lang="en-US" dirty="0"/>
              <a:t>. Howl on top of tall thing. What a cat-ass-trophy! immediately regret falling into bathtub yet is good you understand your place in my world eat fish on floor. Cat playing a fiddle in hey diddle </a:t>
            </a:r>
            <a:r>
              <a:rPr lang="en-US" dirty="0" err="1"/>
              <a:t>diddle</a:t>
            </a:r>
            <a:r>
              <a:rPr lang="en-US" dirty="0"/>
              <a:t>? </a:t>
            </a:r>
            <a:endParaRPr lang="de-DE" dirty="0"/>
          </a:p>
        </p:txBody>
      </p:sp>
      <p:sp>
        <p:nvSpPr>
          <p:cNvPr id="7" name="Bildplatzhalter 11"/>
          <p:cNvSpPr>
            <a:spLocks noGrp="1"/>
          </p:cNvSpPr>
          <p:nvPr>
            <p:ph type="pic" sz="quarter" idx="13" hasCustomPrompt="1"/>
          </p:nvPr>
        </p:nvSpPr>
        <p:spPr>
          <a:xfrm>
            <a:off x="10392000" y="674902"/>
            <a:ext cx="1800000" cy="72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/>
            </a:lvl1pPr>
          </a:lstStyle>
          <a:p>
            <a:r>
              <a:rPr lang="de-DE" dirty="0" err="1"/>
              <a:t>Sublogo</a:t>
            </a:r>
            <a:r>
              <a:rPr lang="de-DE" dirty="0"/>
              <a:t> Format 5:2</a:t>
            </a:r>
          </a:p>
        </p:txBody>
      </p:sp>
      <p:sp>
        <p:nvSpPr>
          <p:cNvPr id="6" name="Textplatzhalter 3"/>
          <p:cNvSpPr>
            <a:spLocks noGrp="1"/>
          </p:cNvSpPr>
          <p:nvPr>
            <p:ph type="body" sz="half" idx="14" hasCustomPrompt="1"/>
          </p:nvPr>
        </p:nvSpPr>
        <p:spPr>
          <a:xfrm>
            <a:off x="6291940" y="5671457"/>
            <a:ext cx="5455331" cy="52118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lang="de-DE" sz="1400" dirty="0" smtClean="0">
                <a:solidFill>
                  <a:schemeClr val="tx1"/>
                </a:solidFill>
                <a:latin typeface="MetaNormal-Roman" panose="02000503000000000000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err="1"/>
              <a:t>Bildnachweis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818465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2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 algn="l">
              <a:lnSpc>
                <a:spcPct val="90000"/>
              </a:lnSpc>
              <a:defRPr sz="6000" spc="-50" baseline="0">
                <a:solidFill>
                  <a:srgbClr val="063D7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rtl="0"/>
            <a:r>
              <a:rPr lang="de-DE" noProof="0"/>
              <a:t>Mastertitelformat bearbeiten</a:t>
            </a:r>
            <a:endParaRPr lang="de-DE" noProof="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  <a:prstGeom prst="rect">
            <a:avLst/>
          </a:prstGeom>
        </p:spPr>
        <p:txBody>
          <a:bodyPr lIns="91440" rIns="91440" rtlCol="0">
            <a:normAutofit/>
          </a:bodyPr>
          <a:lstStyle>
            <a:lvl1pPr marL="0" indent="0" algn="l">
              <a:buNone/>
              <a:defRPr sz="2400" cap="none" spc="200" baseline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de-DE" noProof="0" dirty="0"/>
              <a:t>Master-Untertitelformat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746141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 hasCustomPrompt="1"/>
          </p:nvPr>
        </p:nvSpPr>
        <p:spPr>
          <a:xfrm>
            <a:off x="1807028" y="1045027"/>
            <a:ext cx="9612086" cy="1219505"/>
          </a:xfrm>
          <a:prstGeom prst="rect">
            <a:avLst/>
          </a:prstGeom>
        </p:spPr>
        <p:txBody>
          <a:bodyPr/>
          <a:lstStyle>
            <a:lvl1pPr>
              <a:defRPr sz="3600" baseline="0">
                <a:solidFill>
                  <a:schemeClr val="tx1"/>
                </a:solidFill>
                <a:latin typeface="MetaBold-Roman" panose="02000803000000000000" pitchFamily="2" charset="0"/>
              </a:defRPr>
            </a:lvl1pPr>
          </a:lstStyle>
          <a:p>
            <a:r>
              <a:rPr lang="de-DE" dirty="0"/>
              <a:t>Überschrift einfügen</a:t>
            </a:r>
          </a:p>
        </p:txBody>
      </p:sp>
      <p:sp>
        <p:nvSpPr>
          <p:cNvPr id="5" name="Inhaltsplatzhalter 2"/>
          <p:cNvSpPr>
            <a:spLocks noGrp="1"/>
          </p:cNvSpPr>
          <p:nvPr>
            <p:ph idx="1" hasCustomPrompt="1"/>
          </p:nvPr>
        </p:nvSpPr>
        <p:spPr>
          <a:xfrm>
            <a:off x="1807028" y="2177143"/>
            <a:ext cx="9612086" cy="4103914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MetaNormal-Roman" panose="02000503000000000000" pitchFamily="2" charset="0"/>
              </a:defRPr>
            </a:lvl1pPr>
            <a:lvl2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2pPr>
            <a:lvl3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3pPr>
            <a:lvl4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4pPr>
            <a:lvl5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5pPr>
          </a:lstStyle>
          <a:p>
            <a:pPr lvl="0"/>
            <a:r>
              <a:rPr lang="de-DE" dirty="0"/>
              <a:t>Aufzählungspunkte einfügen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Bildplatzhalter 11"/>
          <p:cNvSpPr>
            <a:spLocks noGrp="1"/>
          </p:cNvSpPr>
          <p:nvPr>
            <p:ph type="pic" sz="quarter" idx="13" hasCustomPrompt="1"/>
          </p:nvPr>
        </p:nvSpPr>
        <p:spPr>
          <a:xfrm>
            <a:off x="10392000" y="531085"/>
            <a:ext cx="1800000" cy="72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/>
            </a:lvl1pPr>
          </a:lstStyle>
          <a:p>
            <a:r>
              <a:rPr lang="de-DE" dirty="0" err="1"/>
              <a:t>Sublogo</a:t>
            </a:r>
            <a:r>
              <a:rPr lang="de-DE" dirty="0"/>
              <a:t> Format 5:2</a:t>
            </a:r>
          </a:p>
        </p:txBody>
      </p:sp>
    </p:spTree>
    <p:extLst>
      <p:ext uri="{BB962C8B-B14F-4D97-AF65-F5344CB8AC3E}">
        <p14:creationId xmlns:p14="http://schemas.microsoft.com/office/powerpoint/2010/main" val="145869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>
            <a:spLocks noGrp="1"/>
          </p:cNvSpPr>
          <p:nvPr>
            <p:ph type="title" hasCustomPrompt="1"/>
          </p:nvPr>
        </p:nvSpPr>
        <p:spPr>
          <a:xfrm>
            <a:off x="1709057" y="1066799"/>
            <a:ext cx="9612086" cy="1049478"/>
          </a:xfrm>
          <a:prstGeom prst="rect">
            <a:avLst/>
          </a:prstGeom>
        </p:spPr>
        <p:txBody>
          <a:bodyPr/>
          <a:lstStyle>
            <a:lvl1pPr>
              <a:defRPr sz="3600" baseline="0">
                <a:solidFill>
                  <a:schemeClr val="tx1"/>
                </a:solidFill>
                <a:latin typeface="MetaBold-Roman" panose="02000803000000000000" pitchFamily="2" charset="0"/>
              </a:defRPr>
            </a:lvl1pPr>
          </a:lstStyle>
          <a:p>
            <a:r>
              <a:rPr lang="de-DE" dirty="0"/>
              <a:t>Überschrift einfügen</a:t>
            </a:r>
          </a:p>
        </p:txBody>
      </p:sp>
      <p:sp>
        <p:nvSpPr>
          <p:cNvPr id="6" name="Inhaltsplatzhalter 2"/>
          <p:cNvSpPr>
            <a:spLocks noGrp="1"/>
          </p:cNvSpPr>
          <p:nvPr>
            <p:ph idx="1" hasCustomPrompt="1"/>
          </p:nvPr>
        </p:nvSpPr>
        <p:spPr>
          <a:xfrm>
            <a:off x="1709057" y="2198914"/>
            <a:ext cx="4680857" cy="396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MetaNormal-Roman" panose="02000503000000000000" pitchFamily="2" charset="0"/>
              </a:defRPr>
            </a:lvl1pPr>
            <a:lvl2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2pPr>
            <a:lvl3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3pPr>
            <a:lvl4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4pPr>
            <a:lvl5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5pPr>
          </a:lstStyle>
          <a:p>
            <a:pPr lvl="0"/>
            <a:r>
              <a:rPr lang="de-DE" dirty="0"/>
              <a:t>Erste Ebene einfügen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Inhaltsplatzhalter 2"/>
          <p:cNvSpPr>
            <a:spLocks noGrp="1"/>
          </p:cNvSpPr>
          <p:nvPr>
            <p:ph idx="14" hasCustomPrompt="1"/>
          </p:nvPr>
        </p:nvSpPr>
        <p:spPr>
          <a:xfrm>
            <a:off x="6596744" y="2198914"/>
            <a:ext cx="4724400" cy="396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MetaNormal-Roman" panose="02000503000000000000" pitchFamily="2" charset="0"/>
              </a:defRPr>
            </a:lvl1pPr>
            <a:lvl2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2pPr>
            <a:lvl3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3pPr>
            <a:lvl4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4pPr>
            <a:lvl5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5pPr>
          </a:lstStyle>
          <a:p>
            <a:pPr lvl="0"/>
            <a:r>
              <a:rPr lang="de-DE" dirty="0"/>
              <a:t>Erste Ebene einfügen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9" name="Bildplatzhalter 11"/>
          <p:cNvSpPr>
            <a:spLocks noGrp="1"/>
          </p:cNvSpPr>
          <p:nvPr>
            <p:ph type="pic" sz="quarter" idx="13" hasCustomPrompt="1"/>
          </p:nvPr>
        </p:nvSpPr>
        <p:spPr>
          <a:xfrm>
            <a:off x="10392000" y="531085"/>
            <a:ext cx="1800000" cy="72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/>
            </a:lvl1pPr>
          </a:lstStyle>
          <a:p>
            <a:r>
              <a:rPr lang="de-DE" dirty="0" err="1"/>
              <a:t>Sublogo</a:t>
            </a:r>
            <a:r>
              <a:rPr lang="de-DE" dirty="0"/>
              <a:t> Format 5:2</a:t>
            </a:r>
          </a:p>
        </p:txBody>
      </p:sp>
    </p:spTree>
    <p:extLst>
      <p:ext uri="{BB962C8B-B14F-4D97-AF65-F5344CB8AC3E}">
        <p14:creationId xmlns:p14="http://schemas.microsoft.com/office/powerpoint/2010/main" val="910635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/>
          <p:cNvSpPr>
            <a:spLocks noGrp="1"/>
          </p:cNvSpPr>
          <p:nvPr>
            <p:ph type="title" hasCustomPrompt="1"/>
          </p:nvPr>
        </p:nvSpPr>
        <p:spPr>
          <a:xfrm>
            <a:off x="838199" y="3043011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MetaBold-Roman" panose="02000803000000000000" pitchFamily="2" charset="0"/>
              </a:defRPr>
            </a:lvl1pPr>
          </a:lstStyle>
          <a:p>
            <a:r>
              <a:rPr lang="de-DE" dirty="0"/>
              <a:t>Überschrift einfügen</a:t>
            </a:r>
          </a:p>
        </p:txBody>
      </p:sp>
      <p:sp>
        <p:nvSpPr>
          <p:cNvPr id="5" name="Bildplatzhalter 11"/>
          <p:cNvSpPr>
            <a:spLocks noGrp="1"/>
          </p:cNvSpPr>
          <p:nvPr>
            <p:ph type="pic" sz="quarter" idx="13" hasCustomPrompt="1"/>
          </p:nvPr>
        </p:nvSpPr>
        <p:spPr>
          <a:xfrm>
            <a:off x="10392000" y="531085"/>
            <a:ext cx="1800000" cy="72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/>
            </a:lvl1pPr>
          </a:lstStyle>
          <a:p>
            <a:r>
              <a:rPr lang="de-DE" dirty="0" err="1"/>
              <a:t>Sublogo</a:t>
            </a:r>
            <a:r>
              <a:rPr lang="de-DE" dirty="0"/>
              <a:t> Format 5:2</a:t>
            </a:r>
          </a:p>
        </p:txBody>
      </p:sp>
    </p:spTree>
    <p:extLst>
      <p:ext uri="{BB962C8B-B14F-4D97-AF65-F5344CB8AC3E}">
        <p14:creationId xmlns:p14="http://schemas.microsoft.com/office/powerpoint/2010/main" val="415616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11"/>
          <p:cNvSpPr>
            <a:spLocks noGrp="1"/>
          </p:cNvSpPr>
          <p:nvPr>
            <p:ph type="pic" sz="quarter" idx="13" hasCustomPrompt="1"/>
          </p:nvPr>
        </p:nvSpPr>
        <p:spPr>
          <a:xfrm>
            <a:off x="10392000" y="531085"/>
            <a:ext cx="1800000" cy="72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/>
            </a:lvl1pPr>
          </a:lstStyle>
          <a:p>
            <a:r>
              <a:rPr lang="de-DE" dirty="0" err="1"/>
              <a:t>Sublogo</a:t>
            </a:r>
            <a:r>
              <a:rPr lang="de-DE" dirty="0"/>
              <a:t> Format 5:2</a:t>
            </a:r>
          </a:p>
        </p:txBody>
      </p:sp>
    </p:spTree>
    <p:extLst>
      <p:ext uri="{BB962C8B-B14F-4D97-AF65-F5344CB8AC3E}">
        <p14:creationId xmlns:p14="http://schemas.microsoft.com/office/powerpoint/2010/main" val="2942952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>
            <a:spLocks noGrp="1"/>
          </p:cNvSpPr>
          <p:nvPr>
            <p:ph type="title" hasCustomPrompt="1"/>
          </p:nvPr>
        </p:nvSpPr>
        <p:spPr>
          <a:xfrm>
            <a:off x="1382486" y="2062415"/>
            <a:ext cx="4467226" cy="1207886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MetaBold-Roman" panose="02000803000000000000" pitchFamily="2" charset="0"/>
              </a:defRPr>
            </a:lvl1pPr>
          </a:lstStyle>
          <a:p>
            <a:r>
              <a:rPr lang="de-DE" dirty="0"/>
              <a:t>Überschrift einfügen</a:t>
            </a:r>
          </a:p>
        </p:txBody>
      </p:sp>
      <p:sp>
        <p:nvSpPr>
          <p:cNvPr id="6" name="Bildplatzhalter 2"/>
          <p:cNvSpPr>
            <a:spLocks noGrp="1"/>
          </p:cNvSpPr>
          <p:nvPr>
            <p:ph type="pic" idx="1" hasCustomPrompt="1"/>
          </p:nvPr>
        </p:nvSpPr>
        <p:spPr>
          <a:xfrm>
            <a:off x="6291941" y="2062415"/>
            <a:ext cx="5455331" cy="36090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aseline="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/>
              <a:t>Bild einfügen</a:t>
            </a:r>
          </a:p>
        </p:txBody>
      </p:sp>
      <p:sp>
        <p:nvSpPr>
          <p:cNvPr id="7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382486" y="3382535"/>
            <a:ext cx="4467226" cy="281010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lang="de-DE" sz="1800" dirty="0" smtClean="0">
                <a:solidFill>
                  <a:schemeClr val="tx1"/>
                </a:solidFill>
                <a:latin typeface="MetaNormal-Roman" panose="02000503000000000000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Cat ipsum dolor sit </a:t>
            </a:r>
            <a:r>
              <a:rPr lang="en-US" dirty="0" err="1"/>
              <a:t>amet</a:t>
            </a:r>
            <a:r>
              <a:rPr lang="en-US" dirty="0"/>
              <a:t>, sniff catnip and act crazy. Purr paw your face to wake you up in the morning </a:t>
            </a:r>
            <a:r>
              <a:rPr lang="en-US" dirty="0" err="1"/>
              <a:t>furball</a:t>
            </a:r>
            <a:r>
              <a:rPr lang="en-US" dirty="0"/>
              <a:t> roll </a:t>
            </a:r>
            <a:r>
              <a:rPr lang="en-US" dirty="0" err="1"/>
              <a:t>roll</a:t>
            </a:r>
            <a:r>
              <a:rPr lang="en-US" dirty="0"/>
              <a:t> </a:t>
            </a:r>
            <a:r>
              <a:rPr lang="en-US" dirty="0" err="1"/>
              <a:t>roll</a:t>
            </a:r>
            <a:r>
              <a:rPr lang="en-US" dirty="0"/>
              <a:t>. Howl on top of tall thing. What a cat-ass-trophy! immediately regret falling into bathtub yet is good you understand your place in my world eat fish on floor. Cat playing a fiddle in hey diddle </a:t>
            </a:r>
            <a:r>
              <a:rPr lang="en-US" dirty="0" err="1"/>
              <a:t>diddle</a:t>
            </a:r>
            <a:r>
              <a:rPr lang="en-US" dirty="0"/>
              <a:t>? </a:t>
            </a:r>
            <a:endParaRPr lang="de-DE" dirty="0"/>
          </a:p>
        </p:txBody>
      </p:sp>
      <p:sp>
        <p:nvSpPr>
          <p:cNvPr id="9" name="Bildplatzhalter 11"/>
          <p:cNvSpPr>
            <a:spLocks noGrp="1"/>
          </p:cNvSpPr>
          <p:nvPr>
            <p:ph type="pic" sz="quarter" idx="13" hasCustomPrompt="1"/>
          </p:nvPr>
        </p:nvSpPr>
        <p:spPr>
          <a:xfrm>
            <a:off x="10392000" y="531085"/>
            <a:ext cx="1800000" cy="72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/>
            </a:lvl1pPr>
          </a:lstStyle>
          <a:p>
            <a:r>
              <a:rPr lang="de-DE" dirty="0" err="1"/>
              <a:t>Sublogo</a:t>
            </a:r>
            <a:r>
              <a:rPr lang="de-DE" dirty="0"/>
              <a:t> Format 5:2</a:t>
            </a:r>
          </a:p>
        </p:txBody>
      </p:sp>
      <p:sp>
        <p:nvSpPr>
          <p:cNvPr id="11" name="Textplatzhalter 3"/>
          <p:cNvSpPr>
            <a:spLocks noGrp="1"/>
          </p:cNvSpPr>
          <p:nvPr>
            <p:ph type="body" sz="half" idx="14" hasCustomPrompt="1"/>
          </p:nvPr>
        </p:nvSpPr>
        <p:spPr>
          <a:xfrm>
            <a:off x="6291940" y="5671457"/>
            <a:ext cx="5455331" cy="52118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lang="de-DE" sz="1400" dirty="0" smtClean="0">
                <a:solidFill>
                  <a:schemeClr val="tx1"/>
                </a:solidFill>
                <a:latin typeface="MetaNormal-Roman" panose="02000503000000000000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err="1"/>
              <a:t>Bildnachweis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89541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>
            <a:spLocks noGrp="1"/>
          </p:cNvSpPr>
          <p:nvPr>
            <p:ph type="ctrTitle" hasCustomPrompt="1"/>
          </p:nvPr>
        </p:nvSpPr>
        <p:spPr>
          <a:xfrm>
            <a:off x="1524000" y="2019981"/>
            <a:ext cx="9144000" cy="2387600"/>
          </a:xfrm>
          <a:prstGeom prst="rect">
            <a:avLst/>
          </a:prstGeom>
        </p:spPr>
        <p:txBody>
          <a:bodyPr anchor="b"/>
          <a:lstStyle>
            <a:lvl1pPr algn="l">
              <a:defRPr sz="6000" baseline="0">
                <a:solidFill>
                  <a:schemeClr val="tx1"/>
                </a:solidFill>
                <a:latin typeface="MetaBold-Roman" panose="02000803000000000000" pitchFamily="2" charset="0"/>
              </a:defRPr>
            </a:lvl1pPr>
          </a:lstStyle>
          <a:p>
            <a:r>
              <a:rPr lang="de-DE" dirty="0"/>
              <a:t>Überschrift einfügen</a:t>
            </a:r>
          </a:p>
        </p:txBody>
      </p:sp>
      <p:sp>
        <p:nvSpPr>
          <p:cNvPr id="9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524000" y="4407581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  <a:latin typeface="MetaBold-Roman" panose="02000803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Unterüberschrift einfügen</a:t>
            </a:r>
          </a:p>
        </p:txBody>
      </p:sp>
      <p:sp>
        <p:nvSpPr>
          <p:cNvPr id="5" name="Bildplatzhalter 11"/>
          <p:cNvSpPr>
            <a:spLocks noGrp="1"/>
          </p:cNvSpPr>
          <p:nvPr>
            <p:ph type="pic" sz="quarter" idx="13" hasCustomPrompt="1"/>
          </p:nvPr>
        </p:nvSpPr>
        <p:spPr>
          <a:xfrm>
            <a:off x="10392000" y="674902"/>
            <a:ext cx="1800000" cy="72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/>
            </a:lvl1pPr>
          </a:lstStyle>
          <a:p>
            <a:r>
              <a:rPr lang="de-DE" dirty="0" err="1"/>
              <a:t>Sublogo</a:t>
            </a:r>
            <a:r>
              <a:rPr lang="de-DE" dirty="0"/>
              <a:t> Format 5:2</a:t>
            </a:r>
          </a:p>
        </p:txBody>
      </p:sp>
    </p:spTree>
    <p:extLst>
      <p:ext uri="{BB962C8B-B14F-4D97-AF65-F5344CB8AC3E}">
        <p14:creationId xmlns:p14="http://schemas.microsoft.com/office/powerpoint/2010/main" val="3886608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1665514" y="1850571"/>
            <a:ext cx="9612086" cy="1049478"/>
          </a:xfrm>
          <a:prstGeom prst="rect">
            <a:avLst/>
          </a:prstGeom>
        </p:spPr>
        <p:txBody>
          <a:bodyPr/>
          <a:lstStyle>
            <a:lvl1pPr>
              <a:defRPr sz="3600" baseline="0">
                <a:solidFill>
                  <a:schemeClr val="tx1"/>
                </a:solidFill>
                <a:latin typeface="MetaBold-Roman" panose="02000803000000000000" pitchFamily="2" charset="0"/>
              </a:defRPr>
            </a:lvl1pPr>
          </a:lstStyle>
          <a:p>
            <a:r>
              <a:rPr lang="de-DE" dirty="0"/>
              <a:t>Überschrift einfügen</a:t>
            </a:r>
          </a:p>
        </p:txBody>
      </p:sp>
      <p:sp>
        <p:nvSpPr>
          <p:cNvPr id="9" name="Inhaltsplatzhalter 2"/>
          <p:cNvSpPr>
            <a:spLocks noGrp="1"/>
          </p:cNvSpPr>
          <p:nvPr>
            <p:ph idx="1" hasCustomPrompt="1"/>
          </p:nvPr>
        </p:nvSpPr>
        <p:spPr>
          <a:xfrm>
            <a:off x="1665514" y="2982686"/>
            <a:ext cx="9612086" cy="3531734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MetaNormal-Roman" panose="02000503000000000000" pitchFamily="2" charset="0"/>
              </a:defRPr>
            </a:lvl1pPr>
            <a:lvl2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2pPr>
            <a:lvl3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3pPr>
            <a:lvl4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4pPr>
            <a:lvl5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5pPr>
          </a:lstStyle>
          <a:p>
            <a:pPr lvl="0"/>
            <a:r>
              <a:rPr lang="de-DE" dirty="0"/>
              <a:t>Aufzählungspunkte einfügen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Bildplatzhalter 11"/>
          <p:cNvSpPr>
            <a:spLocks noGrp="1"/>
          </p:cNvSpPr>
          <p:nvPr>
            <p:ph type="pic" sz="quarter" idx="13" hasCustomPrompt="1"/>
          </p:nvPr>
        </p:nvSpPr>
        <p:spPr>
          <a:xfrm>
            <a:off x="10392000" y="674902"/>
            <a:ext cx="1800000" cy="72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/>
            </a:lvl1pPr>
          </a:lstStyle>
          <a:p>
            <a:r>
              <a:rPr lang="de-DE" dirty="0" err="1"/>
              <a:t>Sublogo</a:t>
            </a:r>
            <a:r>
              <a:rPr lang="de-DE" dirty="0"/>
              <a:t> Format 5:2</a:t>
            </a:r>
          </a:p>
        </p:txBody>
      </p:sp>
    </p:spTree>
    <p:extLst>
      <p:ext uri="{BB962C8B-B14F-4D97-AF65-F5344CB8AC3E}">
        <p14:creationId xmlns:p14="http://schemas.microsoft.com/office/powerpoint/2010/main" val="1649622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1"/>
          <p:cNvSpPr>
            <a:spLocks noGrp="1"/>
          </p:cNvSpPr>
          <p:nvPr>
            <p:ph type="title" hasCustomPrompt="1"/>
          </p:nvPr>
        </p:nvSpPr>
        <p:spPr>
          <a:xfrm>
            <a:off x="1665514" y="1850571"/>
            <a:ext cx="9612086" cy="1049478"/>
          </a:xfrm>
          <a:prstGeom prst="rect">
            <a:avLst/>
          </a:prstGeom>
        </p:spPr>
        <p:txBody>
          <a:bodyPr/>
          <a:lstStyle>
            <a:lvl1pPr>
              <a:defRPr sz="3600" baseline="0">
                <a:solidFill>
                  <a:schemeClr val="tx1"/>
                </a:solidFill>
                <a:latin typeface="MetaBold-Roman" panose="02000803000000000000" pitchFamily="2" charset="0"/>
              </a:defRPr>
            </a:lvl1pPr>
          </a:lstStyle>
          <a:p>
            <a:r>
              <a:rPr lang="de-DE" dirty="0"/>
              <a:t>Überschrift einfügen</a:t>
            </a:r>
          </a:p>
        </p:txBody>
      </p:sp>
      <p:sp>
        <p:nvSpPr>
          <p:cNvPr id="10" name="Inhaltsplatzhalter 2"/>
          <p:cNvSpPr>
            <a:spLocks noGrp="1"/>
          </p:cNvSpPr>
          <p:nvPr>
            <p:ph idx="1" hasCustomPrompt="1"/>
          </p:nvPr>
        </p:nvSpPr>
        <p:spPr>
          <a:xfrm>
            <a:off x="1665514" y="2982686"/>
            <a:ext cx="4680857" cy="3531734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MetaNormal-Roman" panose="02000503000000000000" pitchFamily="2" charset="0"/>
              </a:defRPr>
            </a:lvl1pPr>
            <a:lvl2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2pPr>
            <a:lvl3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3pPr>
            <a:lvl4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4pPr>
            <a:lvl5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5pPr>
          </a:lstStyle>
          <a:p>
            <a:pPr lvl="0"/>
            <a:r>
              <a:rPr lang="de-DE" dirty="0"/>
              <a:t>Erste Ebene einfügen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1" name="Inhaltsplatzhalter 2"/>
          <p:cNvSpPr>
            <a:spLocks noGrp="1"/>
          </p:cNvSpPr>
          <p:nvPr>
            <p:ph idx="14" hasCustomPrompt="1"/>
          </p:nvPr>
        </p:nvSpPr>
        <p:spPr>
          <a:xfrm>
            <a:off x="6553201" y="2982686"/>
            <a:ext cx="4724400" cy="3531734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MetaNormal-Roman" panose="02000503000000000000" pitchFamily="2" charset="0"/>
              </a:defRPr>
            </a:lvl1pPr>
            <a:lvl2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2pPr>
            <a:lvl3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3pPr>
            <a:lvl4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4pPr>
            <a:lvl5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5pPr>
          </a:lstStyle>
          <a:p>
            <a:pPr lvl="0"/>
            <a:r>
              <a:rPr lang="de-DE" dirty="0"/>
              <a:t>Erste Ebene einfügen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Bildplatzhalter 11"/>
          <p:cNvSpPr>
            <a:spLocks noGrp="1"/>
          </p:cNvSpPr>
          <p:nvPr>
            <p:ph type="pic" sz="quarter" idx="13" hasCustomPrompt="1"/>
          </p:nvPr>
        </p:nvSpPr>
        <p:spPr>
          <a:xfrm>
            <a:off x="10392000" y="674902"/>
            <a:ext cx="1800000" cy="72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/>
            </a:lvl1pPr>
          </a:lstStyle>
          <a:p>
            <a:r>
              <a:rPr lang="de-DE" dirty="0" err="1"/>
              <a:t>Sublogo</a:t>
            </a:r>
            <a:r>
              <a:rPr lang="de-DE" dirty="0"/>
              <a:t> Format 5:2</a:t>
            </a:r>
          </a:p>
        </p:txBody>
      </p:sp>
    </p:spTree>
    <p:extLst>
      <p:ext uri="{BB962C8B-B14F-4D97-AF65-F5344CB8AC3E}">
        <p14:creationId xmlns:p14="http://schemas.microsoft.com/office/powerpoint/2010/main" val="2474407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tif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4256"/>
            <a:ext cx="1291844" cy="1291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113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49" r:id="rId7"/>
    <p:sldLayoutId id="2147483650" r:id="rId8"/>
    <p:sldLayoutId id="2147483652" r:id="rId9"/>
    <p:sldLayoutId id="2147483655" r:id="rId10"/>
    <p:sldLayoutId id="2147483657" r:id="rId11"/>
    <p:sldLayoutId id="214748366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Saskia.Drapart@uni-wuerzburg.de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Saskia.Drapart@uni-wuerzburg.de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uppieren 26">
            <a:extLst>
              <a:ext uri="{FF2B5EF4-FFF2-40B4-BE49-F238E27FC236}">
                <a16:creationId xmlns:a16="http://schemas.microsoft.com/office/drawing/2014/main" id="{AFB337D3-CEF9-1F88-A068-42D1D00FBCDA}"/>
              </a:ext>
            </a:extLst>
          </p:cNvPr>
          <p:cNvGrpSpPr/>
          <p:nvPr/>
        </p:nvGrpSpPr>
        <p:grpSpPr>
          <a:xfrm>
            <a:off x="-53974" y="-12028"/>
            <a:ext cx="12245975" cy="5063453"/>
            <a:chOff x="-53974" y="-12028"/>
            <a:chExt cx="12245975" cy="5063453"/>
          </a:xfrm>
        </p:grpSpPr>
        <p:grpSp>
          <p:nvGrpSpPr>
            <p:cNvPr id="26" name="Gruppieren 25">
              <a:extLst>
                <a:ext uri="{FF2B5EF4-FFF2-40B4-BE49-F238E27FC236}">
                  <a16:creationId xmlns:a16="http://schemas.microsoft.com/office/drawing/2014/main" id="{3B75FDB9-E88C-450C-2FB3-0CA6E68BE76E}"/>
                </a:ext>
              </a:extLst>
            </p:cNvPr>
            <p:cNvGrpSpPr/>
            <p:nvPr/>
          </p:nvGrpSpPr>
          <p:grpSpPr>
            <a:xfrm>
              <a:off x="-53974" y="0"/>
              <a:ext cx="12245975" cy="5051425"/>
              <a:chOff x="-53974" y="0"/>
              <a:chExt cx="12245975" cy="5051425"/>
            </a:xfrm>
          </p:grpSpPr>
          <p:pic>
            <p:nvPicPr>
              <p:cNvPr id="24" name="Grafik 23" descr="Ein Bild, das draußen, Himmel, Stadt, Baum enthält.&#10;&#10;Automatisch generierte Beschreibung">
                <a:extLst>
                  <a:ext uri="{FF2B5EF4-FFF2-40B4-BE49-F238E27FC236}">
                    <a16:creationId xmlns:a16="http://schemas.microsoft.com/office/drawing/2014/main" id="{8FEB104A-1A0F-B7F3-9A11-F005574067A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 cstate="screen">
                <a:alphaModFix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r="-71"/>
              <a:stretch/>
            </p:blipFill>
            <p:spPr>
              <a:xfrm>
                <a:off x="0" y="0"/>
                <a:ext cx="12192000" cy="4999274"/>
              </a:xfrm>
              <a:prstGeom prst="rect">
                <a:avLst/>
              </a:prstGeom>
            </p:spPr>
          </p:pic>
          <p:sp>
            <p:nvSpPr>
              <p:cNvPr id="25" name="Freihandform: Form 24">
                <a:extLst>
                  <a:ext uri="{FF2B5EF4-FFF2-40B4-BE49-F238E27FC236}">
                    <a16:creationId xmlns:a16="http://schemas.microsoft.com/office/drawing/2014/main" id="{82CE6EAC-DAD9-0277-2853-2CFCFFACB11D}"/>
                  </a:ext>
                </a:extLst>
              </p:cNvPr>
              <p:cNvSpPr/>
              <p:nvPr/>
            </p:nvSpPr>
            <p:spPr>
              <a:xfrm>
                <a:off x="-53974" y="2768600"/>
                <a:ext cx="12245975" cy="2282825"/>
              </a:xfrm>
              <a:custGeom>
                <a:avLst/>
                <a:gdLst>
                  <a:gd name="connsiteX0" fmla="*/ 0 w 3921125"/>
                  <a:gd name="connsiteY0" fmla="*/ 752475 h 758825"/>
                  <a:gd name="connsiteX1" fmla="*/ 3917950 w 3921125"/>
                  <a:gd name="connsiteY1" fmla="*/ 0 h 758825"/>
                  <a:gd name="connsiteX2" fmla="*/ 3921125 w 3921125"/>
                  <a:gd name="connsiteY2" fmla="*/ 758825 h 758825"/>
                  <a:gd name="connsiteX3" fmla="*/ 0 w 3921125"/>
                  <a:gd name="connsiteY3" fmla="*/ 752475 h 758825"/>
                  <a:gd name="connsiteX0" fmla="*/ 0 w 12236450"/>
                  <a:gd name="connsiteY0" fmla="*/ 2238375 h 2244725"/>
                  <a:gd name="connsiteX1" fmla="*/ 12236450 w 12236450"/>
                  <a:gd name="connsiteY1" fmla="*/ 0 h 2244725"/>
                  <a:gd name="connsiteX2" fmla="*/ 3921125 w 12236450"/>
                  <a:gd name="connsiteY2" fmla="*/ 2244725 h 2244725"/>
                  <a:gd name="connsiteX3" fmla="*/ 0 w 12236450"/>
                  <a:gd name="connsiteY3" fmla="*/ 2238375 h 2244725"/>
                  <a:gd name="connsiteX0" fmla="*/ 0 w 12239625"/>
                  <a:gd name="connsiteY0" fmla="*/ 2238375 h 2238375"/>
                  <a:gd name="connsiteX1" fmla="*/ 12236450 w 12239625"/>
                  <a:gd name="connsiteY1" fmla="*/ 0 h 2238375"/>
                  <a:gd name="connsiteX2" fmla="*/ 12239625 w 12239625"/>
                  <a:gd name="connsiteY2" fmla="*/ 2219325 h 2238375"/>
                  <a:gd name="connsiteX3" fmla="*/ 0 w 12239625"/>
                  <a:gd name="connsiteY3" fmla="*/ 2238375 h 2238375"/>
                  <a:gd name="connsiteX0" fmla="*/ 0 w 12245975"/>
                  <a:gd name="connsiteY0" fmla="*/ 2238375 h 2282825"/>
                  <a:gd name="connsiteX1" fmla="*/ 12236450 w 12245975"/>
                  <a:gd name="connsiteY1" fmla="*/ 0 h 2282825"/>
                  <a:gd name="connsiteX2" fmla="*/ 12245975 w 12245975"/>
                  <a:gd name="connsiteY2" fmla="*/ 2282825 h 2282825"/>
                  <a:gd name="connsiteX3" fmla="*/ 0 w 12245975"/>
                  <a:gd name="connsiteY3" fmla="*/ 2238375 h 22828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45975" h="2282825">
                    <a:moveTo>
                      <a:pt x="0" y="2238375"/>
                    </a:moveTo>
                    <a:lnTo>
                      <a:pt x="12236450" y="0"/>
                    </a:lnTo>
                    <a:cubicBezTo>
                      <a:pt x="12237508" y="252942"/>
                      <a:pt x="12244917" y="2029883"/>
                      <a:pt x="12245975" y="2282825"/>
                    </a:cubicBezTo>
                    <a:lnTo>
                      <a:pt x="0" y="2238375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dirty="0"/>
              </a:p>
            </p:txBody>
          </p:sp>
        </p:grpSp>
        <p:sp>
          <p:nvSpPr>
            <p:cNvPr id="9" name="Freihandform: Form 8">
              <a:extLst>
                <a:ext uri="{FF2B5EF4-FFF2-40B4-BE49-F238E27FC236}">
                  <a16:creationId xmlns:a16="http://schemas.microsoft.com/office/drawing/2014/main" id="{DDCEE403-2508-3240-FA39-B771FAA95885}"/>
                </a:ext>
              </a:extLst>
            </p:cNvPr>
            <p:cNvSpPr/>
            <p:nvPr/>
          </p:nvSpPr>
          <p:spPr>
            <a:xfrm>
              <a:off x="-1" y="-12028"/>
              <a:ext cx="12188825" cy="5008806"/>
            </a:xfrm>
            <a:custGeom>
              <a:avLst/>
              <a:gdLst>
                <a:gd name="connsiteX0" fmla="*/ 0 w 12255500"/>
                <a:gd name="connsiteY0" fmla="*/ 0 h 5067300"/>
                <a:gd name="connsiteX1" fmla="*/ 12700 w 12255500"/>
                <a:gd name="connsiteY1" fmla="*/ 5067300 h 5067300"/>
                <a:gd name="connsiteX2" fmla="*/ 12255500 w 12255500"/>
                <a:gd name="connsiteY2" fmla="*/ 2717800 h 5067300"/>
                <a:gd name="connsiteX3" fmla="*/ 12242800 w 12255500"/>
                <a:gd name="connsiteY3" fmla="*/ 0 h 5067300"/>
                <a:gd name="connsiteX4" fmla="*/ 0 w 12255500"/>
                <a:gd name="connsiteY4" fmla="*/ 0 h 5067300"/>
                <a:gd name="connsiteX0" fmla="*/ 0 w 12255500"/>
                <a:gd name="connsiteY0" fmla="*/ 0 h 5073736"/>
                <a:gd name="connsiteX1" fmla="*/ 3125 w 12255500"/>
                <a:gd name="connsiteY1" fmla="*/ 5073736 h 5073736"/>
                <a:gd name="connsiteX2" fmla="*/ 12255500 w 12255500"/>
                <a:gd name="connsiteY2" fmla="*/ 2717800 h 5073736"/>
                <a:gd name="connsiteX3" fmla="*/ 12242800 w 12255500"/>
                <a:gd name="connsiteY3" fmla="*/ 0 h 5073736"/>
                <a:gd name="connsiteX4" fmla="*/ 0 w 12255500"/>
                <a:gd name="connsiteY4" fmla="*/ 0 h 5073736"/>
                <a:gd name="connsiteX0" fmla="*/ 0 w 12256780"/>
                <a:gd name="connsiteY0" fmla="*/ 3218 h 5076954"/>
                <a:gd name="connsiteX1" fmla="*/ 3125 w 12256780"/>
                <a:gd name="connsiteY1" fmla="*/ 5076954 h 5076954"/>
                <a:gd name="connsiteX2" fmla="*/ 12255500 w 12256780"/>
                <a:gd name="connsiteY2" fmla="*/ 2721018 h 5076954"/>
                <a:gd name="connsiteX3" fmla="*/ 12255566 w 12256780"/>
                <a:gd name="connsiteY3" fmla="*/ 0 h 5076954"/>
                <a:gd name="connsiteX4" fmla="*/ 0 w 12256780"/>
                <a:gd name="connsiteY4" fmla="*/ 3218 h 5076954"/>
                <a:gd name="connsiteX0" fmla="*/ 0 w 12265075"/>
                <a:gd name="connsiteY0" fmla="*/ 3218 h 5076954"/>
                <a:gd name="connsiteX1" fmla="*/ 3125 w 12265075"/>
                <a:gd name="connsiteY1" fmla="*/ 5076954 h 5076954"/>
                <a:gd name="connsiteX2" fmla="*/ 12265075 w 12265075"/>
                <a:gd name="connsiteY2" fmla="*/ 2717800 h 5076954"/>
                <a:gd name="connsiteX3" fmla="*/ 12255566 w 12265075"/>
                <a:gd name="connsiteY3" fmla="*/ 0 h 5076954"/>
                <a:gd name="connsiteX4" fmla="*/ 0 w 12265075"/>
                <a:gd name="connsiteY4" fmla="*/ 3218 h 5076954"/>
                <a:gd name="connsiteX0" fmla="*/ 0 w 12265075"/>
                <a:gd name="connsiteY0" fmla="*/ 3218 h 5076954"/>
                <a:gd name="connsiteX1" fmla="*/ 3125 w 12265075"/>
                <a:gd name="connsiteY1" fmla="*/ 5076954 h 5076954"/>
                <a:gd name="connsiteX2" fmla="*/ 12265075 w 12265075"/>
                <a:gd name="connsiteY2" fmla="*/ 2809519 h 5076954"/>
                <a:gd name="connsiteX3" fmla="*/ 12255566 w 12265075"/>
                <a:gd name="connsiteY3" fmla="*/ 0 h 5076954"/>
                <a:gd name="connsiteX4" fmla="*/ 0 w 12265075"/>
                <a:gd name="connsiteY4" fmla="*/ 3218 h 50769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65075" h="5076954">
                  <a:moveTo>
                    <a:pt x="0" y="3218"/>
                  </a:moveTo>
                  <a:cubicBezTo>
                    <a:pt x="4233" y="1692318"/>
                    <a:pt x="-1108" y="3387854"/>
                    <a:pt x="3125" y="5076954"/>
                  </a:cubicBezTo>
                  <a:lnTo>
                    <a:pt x="12265075" y="2809519"/>
                  </a:lnTo>
                  <a:cubicBezTo>
                    <a:pt x="12260842" y="1903586"/>
                    <a:pt x="12259799" y="905933"/>
                    <a:pt x="12255566" y="0"/>
                  </a:cubicBezTo>
                  <a:lnTo>
                    <a:pt x="0" y="3218"/>
                  </a:lnTo>
                  <a:close/>
                </a:path>
              </a:pathLst>
            </a:custGeom>
            <a:gradFill>
              <a:gsLst>
                <a:gs pos="23000">
                  <a:srgbClr val="034785">
                    <a:alpha val="50000"/>
                  </a:srgbClr>
                </a:gs>
                <a:gs pos="0">
                  <a:srgbClr val="034785">
                    <a:alpha val="90000"/>
                  </a:srgbClr>
                </a:gs>
                <a:gs pos="67000">
                  <a:schemeClr val="bg1">
                    <a:alpha val="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pic>
          <p:nvPicPr>
            <p:cNvPr id="10" name="Grafik 9" descr="Ein Bild, das Text, Schrift, Grafiken, Grafikdesign enthält.&#10;&#10;Automatisch generierte Beschreibung">
              <a:extLst>
                <a:ext uri="{FF2B5EF4-FFF2-40B4-BE49-F238E27FC236}">
                  <a16:creationId xmlns:a16="http://schemas.microsoft.com/office/drawing/2014/main" id="{4964D7D6-407A-E2B8-8BCF-F2606E11484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69926" y="1010012"/>
              <a:ext cx="4321072" cy="1898726"/>
            </a:xfrm>
            <a:prstGeom prst="rect">
              <a:avLst/>
            </a:prstGeom>
          </p:spPr>
        </p:pic>
      </p:grpSp>
      <p:sp>
        <p:nvSpPr>
          <p:cNvPr id="3" name="Untertitel 2">
            <a:extLst>
              <a:ext uri="{FF2B5EF4-FFF2-40B4-BE49-F238E27FC236}">
                <a16:creationId xmlns:a16="http://schemas.microsoft.com/office/drawing/2014/main" id="{D72D2C54-1915-4D0C-943F-75331929CA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91740" y="6291267"/>
            <a:ext cx="10058400" cy="684827"/>
          </a:xfrm>
        </p:spPr>
        <p:txBody>
          <a:bodyPr>
            <a:normAutofit/>
          </a:bodyPr>
          <a:lstStyle/>
          <a:p>
            <a:pPr algn="r"/>
            <a:r>
              <a:rPr lang="en-GB" sz="2000" dirty="0"/>
              <a:t>Winter semester 2024/2025</a:t>
            </a:r>
          </a:p>
          <a:p>
            <a:pPr algn="r"/>
            <a:endParaRPr lang="en-GB" sz="2000" dirty="0"/>
          </a:p>
        </p:txBody>
      </p:sp>
      <p:sp>
        <p:nvSpPr>
          <p:cNvPr id="14" name="Titel 1">
            <a:extLst>
              <a:ext uri="{FF2B5EF4-FFF2-40B4-BE49-F238E27FC236}">
                <a16:creationId xmlns:a16="http://schemas.microsoft.com/office/drawing/2014/main" id="{6EEB312F-76FC-7897-0E1B-66F5986F47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5996" y="2670460"/>
            <a:ext cx="10924144" cy="3566160"/>
          </a:xfrm>
        </p:spPr>
        <p:txBody>
          <a:bodyPr>
            <a:normAutofit/>
          </a:bodyPr>
          <a:lstStyle/>
          <a:p>
            <a:pPr algn="r"/>
            <a:r>
              <a:rPr lang="en-GB" sz="4800" dirty="0">
                <a:solidFill>
                  <a:srgbClr val="2B4277"/>
                </a:solidFill>
              </a:rPr>
              <a:t>Research investigation: Mindfulness based pain management for fibromyalgia patients</a:t>
            </a:r>
          </a:p>
        </p:txBody>
      </p:sp>
    </p:spTree>
    <p:extLst>
      <p:ext uri="{BB962C8B-B14F-4D97-AF65-F5344CB8AC3E}">
        <p14:creationId xmlns:p14="http://schemas.microsoft.com/office/powerpoint/2010/main" val="3021303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platzhalter 8" descr="Ein Bild, das Text, Schrift, Grafiken, Logo enthält.&#10;&#10;Automatisch generierte Beschreibung">
            <a:extLst>
              <a:ext uri="{FF2B5EF4-FFF2-40B4-BE49-F238E27FC236}">
                <a16:creationId xmlns:a16="http://schemas.microsoft.com/office/drawing/2014/main" id="{FE169D0C-6841-767D-2855-F292362B4B0D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33" b="3333"/>
          <a:stretch>
            <a:fillRect/>
          </a:stretch>
        </p:blipFill>
        <p:spPr>
          <a:xfrm>
            <a:off x="9740766" y="83967"/>
            <a:ext cx="2345356" cy="938142"/>
          </a:xfrm>
        </p:spPr>
      </p:pic>
      <p:sp>
        <p:nvSpPr>
          <p:cNvPr id="6" name="Google Shape;617;p61">
            <a:extLst>
              <a:ext uri="{FF2B5EF4-FFF2-40B4-BE49-F238E27FC236}">
                <a16:creationId xmlns:a16="http://schemas.microsoft.com/office/drawing/2014/main" id="{023720C2-5ADE-A337-BA34-266B338354B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494678" y="521001"/>
            <a:ext cx="8120960" cy="137517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accent5">
                    <a:lumMod val="50000"/>
                  </a:schemeClr>
                </a:solidFill>
                <a:latin typeface="DM Serif Text"/>
                <a:ea typeface="DM Serif Text"/>
                <a:cs typeface="DM Serif Text"/>
                <a:sym typeface="DM Serif Text"/>
              </a:rPr>
              <a:t>Immer noch auf der Suche nach einem spannenden Masterarbeitsthema? </a:t>
            </a:r>
            <a:endParaRPr dirty="0">
              <a:solidFill>
                <a:schemeClr val="accent5">
                  <a:lumMod val="50000"/>
                </a:schemeClr>
              </a:solidFill>
              <a:latin typeface="DM Serif Text"/>
              <a:ea typeface="DM Serif Text"/>
              <a:cs typeface="DM Serif Text"/>
              <a:sym typeface="DM Serif Text"/>
            </a:endParaRPr>
          </a:p>
        </p:txBody>
      </p:sp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C8EC4314-C3B6-9678-A67B-1A4CB03AC8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7418" y="1896177"/>
            <a:ext cx="10241279" cy="3840480"/>
          </a:xfrm>
        </p:spPr>
        <p:txBody>
          <a:bodyPr/>
          <a:lstStyle/>
          <a:p>
            <a:pPr marL="0" indent="0">
              <a:buNone/>
            </a:pPr>
            <a:r>
              <a:rPr lang="de-DE" sz="1500" b="1" dirty="0"/>
              <a:t>Über das Programm: MBPM-FMS</a:t>
            </a:r>
            <a:endParaRPr lang="de-DE" sz="1500" dirty="0"/>
          </a:p>
          <a:p>
            <a:pPr marL="0" indent="0">
              <a:buNone/>
            </a:pPr>
            <a:r>
              <a:rPr lang="de-DE" sz="1500" b="1" dirty="0"/>
              <a:t>Ziel:</a:t>
            </a:r>
            <a:r>
              <a:rPr lang="de-DE" sz="1500" dirty="0"/>
              <a:t> Verbesserung der Schmerzwahrnehmung und Lebensqualität durch Achtsamkeit und Selbstmitgefühl.</a:t>
            </a:r>
          </a:p>
          <a:p>
            <a:pPr marL="0" indent="0">
              <a:buNone/>
            </a:pPr>
            <a:r>
              <a:rPr lang="de-DE" sz="1500" b="1" dirty="0"/>
              <a:t>Inhalte:</a:t>
            </a:r>
            <a:r>
              <a:rPr lang="de-DE" sz="1500" dirty="0"/>
              <a:t> </a:t>
            </a:r>
            <a:r>
              <a:rPr lang="de-DE" sz="1500" dirty="0" err="1"/>
              <a:t>Mindfulness</a:t>
            </a:r>
            <a:r>
              <a:rPr lang="de-DE" sz="1500" dirty="0"/>
              <a:t>-basierte Techniken, Gruppensitzungen und individuelle Begleitung.</a:t>
            </a:r>
          </a:p>
          <a:p>
            <a:pPr marL="0" indent="0">
              <a:buNone/>
            </a:pPr>
            <a:endParaRPr lang="de-DE" sz="1500" dirty="0"/>
          </a:p>
          <a:p>
            <a:pPr marL="0" indent="0">
              <a:buNone/>
            </a:pPr>
            <a:r>
              <a:rPr lang="de-DE" sz="1500" b="1" dirty="0"/>
              <a:t>Deine Aufgaben:</a:t>
            </a:r>
            <a:endParaRPr lang="de-DE" sz="1500" dirty="0"/>
          </a:p>
          <a:p>
            <a:pPr marL="0" indent="0">
              <a:buNone/>
            </a:pPr>
            <a:r>
              <a:rPr lang="de-DE" sz="1500" dirty="0"/>
              <a:t>Durchführung der quantitativen Analyse der</a:t>
            </a:r>
          </a:p>
          <a:p>
            <a:pPr marL="0" indent="0">
              <a:buNone/>
            </a:pPr>
            <a:r>
              <a:rPr lang="de-DE" sz="1500" dirty="0"/>
              <a:t>Evaluation der Effekte des Programms auf Schmerzwahrnehmung, emotionale Befindlichkeit und alltägliche Funktionalität sowie der Lebensqualität und etwaiger negativer Effekte von Achtsamkeit</a:t>
            </a:r>
          </a:p>
          <a:p>
            <a:pPr marL="0" indent="0">
              <a:buNone/>
            </a:pPr>
            <a:endParaRPr lang="de-DE" sz="1500" dirty="0"/>
          </a:p>
          <a:p>
            <a:pPr marL="0" indent="0">
              <a:buNone/>
            </a:pPr>
            <a:r>
              <a:rPr lang="de-DE" sz="1500" b="1" dirty="0"/>
              <a:t>Du bringst mit:</a:t>
            </a:r>
            <a:endParaRPr lang="de-DE" sz="1500" dirty="0"/>
          </a:p>
          <a:p>
            <a:pPr marL="0" indent="0">
              <a:buNone/>
            </a:pPr>
            <a:r>
              <a:rPr lang="de-DE" sz="1500" dirty="0"/>
              <a:t>Interesse an Schmerzmanagement </a:t>
            </a:r>
            <a:r>
              <a:rPr lang="de-DE" sz="1500"/>
              <a:t>und Achtsamkeit</a:t>
            </a:r>
            <a:endParaRPr lang="de-DE" sz="1500" dirty="0"/>
          </a:p>
          <a:p>
            <a:pPr marL="0" indent="0">
              <a:buNone/>
            </a:pPr>
            <a:endParaRPr lang="de-DE" sz="1500" dirty="0"/>
          </a:p>
          <a:p>
            <a:pPr marL="0" indent="0">
              <a:buNone/>
            </a:pPr>
            <a:r>
              <a:rPr lang="de-DE" sz="3000" b="1" dirty="0"/>
              <a:t>							</a:t>
            </a:r>
            <a:endParaRPr lang="de-DE" dirty="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2A973195-D6D9-6EE5-63F3-6441A39B0010}"/>
              </a:ext>
            </a:extLst>
          </p:cNvPr>
          <p:cNvSpPr txBox="1"/>
          <p:nvPr/>
        </p:nvSpPr>
        <p:spPr>
          <a:xfrm>
            <a:off x="1710890" y="5650029"/>
            <a:ext cx="719247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de-DE" sz="1800" b="1" dirty="0"/>
              <a:t>Interesse geweckt?	</a:t>
            </a:r>
          </a:p>
          <a:p>
            <a:pPr marL="0" indent="0">
              <a:buNone/>
            </a:pPr>
            <a:r>
              <a:rPr lang="de-DE" b="1" dirty="0"/>
              <a:t>Dann melde dich gerne in der Forschungsgruppe Interventionspsychologie bei </a:t>
            </a:r>
            <a:r>
              <a:rPr lang="de-DE" b="1" dirty="0">
                <a:hlinkClick r:id="rId3"/>
              </a:rPr>
              <a:t>Saskia.Drapart@uni-wuerzburg.de</a:t>
            </a:r>
            <a:r>
              <a:rPr lang="de-DE" b="1" dirty="0"/>
              <a:t> </a:t>
            </a:r>
            <a:endParaRPr lang="de-DE" sz="1800" b="1" dirty="0"/>
          </a:p>
        </p:txBody>
      </p:sp>
    </p:spTree>
    <p:extLst>
      <p:ext uri="{BB962C8B-B14F-4D97-AF65-F5344CB8AC3E}">
        <p14:creationId xmlns:p14="http://schemas.microsoft.com/office/powerpoint/2010/main" val="2704445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platzhalter 8" descr="Ein Bild, das Text, Schrift, Grafiken, Logo enthält.&#10;&#10;Automatisch generierte Beschreibung">
            <a:extLst>
              <a:ext uri="{FF2B5EF4-FFF2-40B4-BE49-F238E27FC236}">
                <a16:creationId xmlns:a16="http://schemas.microsoft.com/office/drawing/2014/main" id="{FE169D0C-6841-767D-2855-F292362B4B0D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33" b="3333"/>
          <a:stretch>
            <a:fillRect/>
          </a:stretch>
        </p:blipFill>
        <p:spPr>
          <a:xfrm>
            <a:off x="9740766" y="83967"/>
            <a:ext cx="2345356" cy="938142"/>
          </a:xfrm>
        </p:spPr>
      </p:pic>
      <p:sp>
        <p:nvSpPr>
          <p:cNvPr id="6" name="Google Shape;617;p61">
            <a:extLst>
              <a:ext uri="{FF2B5EF4-FFF2-40B4-BE49-F238E27FC236}">
                <a16:creationId xmlns:a16="http://schemas.microsoft.com/office/drawing/2014/main" id="{023720C2-5ADE-A337-BA34-266B338354B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494678" y="521001"/>
            <a:ext cx="8120960" cy="137517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</a:pPr>
            <a:r>
              <a:rPr lang="en" dirty="0">
                <a:solidFill>
                  <a:schemeClr val="accent5">
                    <a:lumMod val="50000"/>
                  </a:schemeClr>
                </a:solidFill>
                <a:latin typeface="DM Serif Text"/>
                <a:ea typeface="DM Serif Text"/>
                <a:cs typeface="DM Serif Text"/>
                <a:sym typeface="DM Serif Text"/>
              </a:rPr>
              <a:t>Still looking for an interesting topic for your thesis? </a:t>
            </a:r>
            <a:endParaRPr dirty="0">
              <a:solidFill>
                <a:schemeClr val="accent5">
                  <a:lumMod val="50000"/>
                </a:schemeClr>
              </a:solidFill>
              <a:latin typeface="DM Serif Text"/>
              <a:ea typeface="DM Serif Text"/>
              <a:cs typeface="DM Serif Text"/>
              <a:sym typeface="DM Serif Text"/>
            </a:endParaRPr>
          </a:p>
        </p:txBody>
      </p:sp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C8EC4314-C3B6-9678-A67B-1A4CB03AC8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7418" y="1896177"/>
            <a:ext cx="10241279" cy="3840480"/>
          </a:xfrm>
        </p:spPr>
        <p:txBody>
          <a:bodyPr lIns="91440" tIns="45720" rIns="91440" bIns="45720" anchor="t"/>
          <a:lstStyle/>
          <a:p>
            <a:pPr marL="0" indent="0">
              <a:buNone/>
            </a:pPr>
            <a:r>
              <a:rPr lang="de-DE" sz="1500" b="1" dirty="0">
                <a:latin typeface="MetaNormal-Roman"/>
              </a:rPr>
              <a:t>The </a:t>
            </a:r>
            <a:r>
              <a:rPr lang="de-DE" sz="1500" b="1" dirty="0" err="1">
                <a:latin typeface="MetaNormal-Roman"/>
              </a:rPr>
              <a:t>program</a:t>
            </a:r>
            <a:r>
              <a:rPr lang="de-DE" sz="1500" b="1" dirty="0">
                <a:latin typeface="MetaNormal-Roman"/>
              </a:rPr>
              <a:t>: MBPM-FMS</a:t>
            </a:r>
            <a:endParaRPr lang="de-DE" sz="1500" dirty="0">
              <a:latin typeface="MetaNormal-Roman"/>
            </a:endParaRPr>
          </a:p>
          <a:p>
            <a:pPr marL="0" indent="0">
              <a:buNone/>
            </a:pPr>
            <a:r>
              <a:rPr lang="de-DE" sz="1500" b="1" dirty="0" err="1">
                <a:latin typeface="MetaNormal-Roman"/>
              </a:rPr>
              <a:t>Goal:</a:t>
            </a:r>
            <a:r>
              <a:rPr lang="de-DE" sz="1500" dirty="0" err="1">
                <a:latin typeface="MetaNormal-Roman"/>
              </a:rPr>
              <a:t>Improving</a:t>
            </a:r>
            <a:r>
              <a:rPr lang="de-DE" sz="1500" dirty="0">
                <a:latin typeface="MetaNormal-Roman"/>
              </a:rPr>
              <a:t> </a:t>
            </a:r>
            <a:r>
              <a:rPr lang="de-DE" sz="1500" dirty="0" err="1">
                <a:latin typeface="MetaNormal-Roman"/>
              </a:rPr>
              <a:t>the</a:t>
            </a:r>
            <a:r>
              <a:rPr lang="de-DE" sz="1500" dirty="0">
                <a:latin typeface="MetaNormal-Roman"/>
              </a:rPr>
              <a:t> </a:t>
            </a:r>
            <a:r>
              <a:rPr lang="de-DE" sz="1500" dirty="0" err="1">
                <a:latin typeface="MetaNormal-Roman"/>
              </a:rPr>
              <a:t>perception</a:t>
            </a:r>
            <a:r>
              <a:rPr lang="de-DE" sz="1500" dirty="0">
                <a:latin typeface="MetaNormal-Roman"/>
              </a:rPr>
              <a:t> </a:t>
            </a:r>
            <a:r>
              <a:rPr lang="de-DE" sz="1500" dirty="0" err="1">
                <a:latin typeface="MetaNormal-Roman"/>
              </a:rPr>
              <a:t>of</a:t>
            </a:r>
            <a:r>
              <a:rPr lang="de-DE" sz="1500" dirty="0">
                <a:latin typeface="MetaNormal-Roman"/>
              </a:rPr>
              <a:t> </a:t>
            </a:r>
            <a:r>
              <a:rPr lang="de-DE" sz="1500" dirty="0" err="1">
                <a:latin typeface="MetaNormal-Roman"/>
              </a:rPr>
              <a:t>pain</a:t>
            </a:r>
            <a:r>
              <a:rPr lang="de-DE" sz="1500" dirty="0">
                <a:latin typeface="MetaNormal-Roman"/>
              </a:rPr>
              <a:t> and </a:t>
            </a:r>
            <a:r>
              <a:rPr lang="de-DE" sz="1500" dirty="0" err="1">
                <a:latin typeface="MetaNormal-Roman"/>
              </a:rPr>
              <a:t>quality</a:t>
            </a:r>
            <a:r>
              <a:rPr lang="de-DE" sz="1500" dirty="0">
                <a:latin typeface="MetaNormal-Roman"/>
              </a:rPr>
              <a:t> </a:t>
            </a:r>
            <a:r>
              <a:rPr lang="de-DE" sz="1500" dirty="0" err="1">
                <a:latin typeface="MetaNormal-Roman"/>
              </a:rPr>
              <a:t>of</a:t>
            </a:r>
            <a:r>
              <a:rPr lang="de-DE" sz="1500" dirty="0">
                <a:latin typeface="MetaNormal-Roman"/>
              </a:rPr>
              <a:t> </a:t>
            </a:r>
            <a:r>
              <a:rPr lang="de-DE" sz="1500" dirty="0" err="1">
                <a:latin typeface="MetaNormal-Roman"/>
              </a:rPr>
              <a:t>life</a:t>
            </a:r>
            <a:r>
              <a:rPr lang="de-DE" sz="1500" dirty="0">
                <a:latin typeface="MetaNormal-Roman"/>
              </a:rPr>
              <a:t> </a:t>
            </a:r>
            <a:r>
              <a:rPr lang="de-DE" sz="1500" dirty="0" err="1">
                <a:latin typeface="MetaNormal-Roman"/>
              </a:rPr>
              <a:t>through</a:t>
            </a:r>
            <a:r>
              <a:rPr lang="de-DE" sz="1500" dirty="0">
                <a:latin typeface="MetaNormal-Roman"/>
              </a:rPr>
              <a:t> </a:t>
            </a:r>
            <a:r>
              <a:rPr lang="de-DE" sz="1500" dirty="0" err="1">
                <a:latin typeface="MetaNormal-Roman"/>
              </a:rPr>
              <a:t>mindfulness</a:t>
            </a:r>
            <a:r>
              <a:rPr lang="de-DE" sz="1500" dirty="0">
                <a:latin typeface="MetaNormal-Roman"/>
              </a:rPr>
              <a:t> and </a:t>
            </a:r>
            <a:r>
              <a:rPr lang="de-DE" sz="1500" dirty="0" err="1">
                <a:latin typeface="MetaNormal-Roman"/>
              </a:rPr>
              <a:t>self-compassion</a:t>
            </a:r>
            <a:r>
              <a:rPr lang="de-DE" sz="1500" dirty="0">
                <a:latin typeface="MetaNormal-Roman"/>
              </a:rPr>
              <a:t>.</a:t>
            </a:r>
          </a:p>
          <a:p>
            <a:pPr marL="0" indent="0">
              <a:buNone/>
            </a:pPr>
            <a:r>
              <a:rPr lang="de-DE" sz="1500" b="1" dirty="0">
                <a:latin typeface="MetaNormal-Roman"/>
              </a:rPr>
              <a:t>Content:</a:t>
            </a:r>
            <a:r>
              <a:rPr lang="de-DE" sz="1500" dirty="0">
                <a:latin typeface="MetaNormal-Roman"/>
              </a:rPr>
              <a:t> </a:t>
            </a:r>
            <a:r>
              <a:rPr lang="de-DE" sz="1500" dirty="0" err="1">
                <a:latin typeface="MetaNormal-Roman"/>
              </a:rPr>
              <a:t>Mindfulness-based</a:t>
            </a:r>
            <a:r>
              <a:rPr lang="de-DE" sz="1500" dirty="0">
                <a:latin typeface="MetaNormal-Roman"/>
              </a:rPr>
              <a:t> </a:t>
            </a:r>
            <a:r>
              <a:rPr lang="de-DE" sz="1500" dirty="0" err="1">
                <a:latin typeface="MetaNormal-Roman"/>
              </a:rPr>
              <a:t>techniques</a:t>
            </a:r>
            <a:r>
              <a:rPr lang="de-DE" sz="1500" dirty="0">
                <a:latin typeface="MetaNormal-Roman"/>
              </a:rPr>
              <a:t>, </a:t>
            </a:r>
            <a:r>
              <a:rPr lang="de-DE" sz="1500" dirty="0" err="1">
                <a:latin typeface="MetaNormal-Roman"/>
              </a:rPr>
              <a:t>group</a:t>
            </a:r>
            <a:r>
              <a:rPr lang="de-DE" sz="1500" dirty="0">
                <a:latin typeface="MetaNormal-Roman"/>
              </a:rPr>
              <a:t> </a:t>
            </a:r>
            <a:r>
              <a:rPr lang="de-DE" sz="1500" dirty="0" err="1">
                <a:latin typeface="MetaNormal-Roman"/>
              </a:rPr>
              <a:t>sessions</a:t>
            </a:r>
            <a:r>
              <a:rPr lang="de-DE" sz="1500" dirty="0">
                <a:latin typeface="MetaNormal-Roman"/>
              </a:rPr>
              <a:t> and individual support.</a:t>
            </a:r>
          </a:p>
          <a:p>
            <a:pPr marL="0" indent="0">
              <a:buNone/>
            </a:pPr>
            <a:endParaRPr lang="de-DE" sz="1500" dirty="0"/>
          </a:p>
          <a:p>
            <a:pPr marL="0" indent="0">
              <a:buNone/>
            </a:pPr>
            <a:r>
              <a:rPr lang="de-DE" sz="1500" b="1" dirty="0" err="1">
                <a:latin typeface="MetaNormal-Roman"/>
              </a:rPr>
              <a:t>Your</a:t>
            </a:r>
            <a:r>
              <a:rPr lang="de-DE" sz="1500" b="1" dirty="0">
                <a:latin typeface="MetaNormal-Roman"/>
              </a:rPr>
              <a:t> </a:t>
            </a:r>
            <a:r>
              <a:rPr lang="de-DE" sz="1500" b="1" dirty="0" err="1">
                <a:latin typeface="MetaNormal-Roman"/>
              </a:rPr>
              <a:t>tasks</a:t>
            </a:r>
            <a:r>
              <a:rPr lang="de-DE" sz="1500" b="1" dirty="0">
                <a:latin typeface="MetaNormal-Roman"/>
              </a:rPr>
              <a:t>:</a:t>
            </a:r>
            <a:endParaRPr lang="de-DE" sz="1500" dirty="0">
              <a:latin typeface="MetaNormal-Roman"/>
            </a:endParaRPr>
          </a:p>
          <a:p>
            <a:pPr>
              <a:buNone/>
            </a:pPr>
            <a:r>
              <a:rPr lang="de-DE" sz="1500" dirty="0" err="1">
                <a:latin typeface="MetaNormal-Roman"/>
              </a:rPr>
              <a:t>Carrying</a:t>
            </a:r>
            <a:r>
              <a:rPr lang="de-DE" sz="1500" dirty="0">
                <a:latin typeface="MetaNormal-Roman"/>
              </a:rPr>
              <a:t> out </a:t>
            </a:r>
            <a:r>
              <a:rPr lang="de-DE" sz="1500" dirty="0" err="1">
                <a:latin typeface="MetaNormal-Roman"/>
              </a:rPr>
              <a:t>the</a:t>
            </a:r>
            <a:r>
              <a:rPr lang="de-DE" sz="1500" dirty="0">
                <a:latin typeface="MetaNormal-Roman"/>
              </a:rPr>
              <a:t> quantitative </a:t>
            </a:r>
            <a:r>
              <a:rPr lang="de-DE" sz="1500" dirty="0" err="1">
                <a:latin typeface="MetaNormal-Roman"/>
              </a:rPr>
              <a:t>analysis</a:t>
            </a:r>
            <a:r>
              <a:rPr lang="de-DE" sz="1500" dirty="0">
                <a:latin typeface="MetaNormal-Roman"/>
              </a:rPr>
              <a:t> </a:t>
            </a:r>
            <a:r>
              <a:rPr lang="de-DE" sz="1500" dirty="0" err="1">
                <a:latin typeface="MetaNormal-Roman"/>
              </a:rPr>
              <a:t>of</a:t>
            </a:r>
            <a:r>
              <a:rPr lang="de-DE" sz="1500" dirty="0">
                <a:latin typeface="MetaNormal-Roman"/>
              </a:rPr>
              <a:t> </a:t>
            </a:r>
            <a:r>
              <a:rPr lang="de-DE" sz="1500" dirty="0" err="1">
                <a:latin typeface="MetaNormal-Roman"/>
              </a:rPr>
              <a:t>the</a:t>
            </a:r>
            <a:endParaRPr lang="de-DE" sz="1500" dirty="0" err="1"/>
          </a:p>
          <a:p>
            <a:pPr>
              <a:buNone/>
            </a:pPr>
            <a:r>
              <a:rPr lang="de-DE" sz="1500" dirty="0">
                <a:latin typeface="MetaNormal-Roman"/>
              </a:rPr>
              <a:t>Evaluation </a:t>
            </a:r>
            <a:r>
              <a:rPr lang="de-DE" sz="1500" dirty="0" err="1">
                <a:latin typeface="MetaNormal-Roman"/>
              </a:rPr>
              <a:t>of</a:t>
            </a:r>
            <a:r>
              <a:rPr lang="de-DE" sz="1500" dirty="0">
                <a:latin typeface="MetaNormal-Roman"/>
              </a:rPr>
              <a:t> </a:t>
            </a:r>
            <a:r>
              <a:rPr lang="de-DE" sz="1500" dirty="0" err="1">
                <a:latin typeface="MetaNormal-Roman"/>
              </a:rPr>
              <a:t>the</a:t>
            </a:r>
            <a:r>
              <a:rPr lang="de-DE" sz="1500" dirty="0">
                <a:latin typeface="MetaNormal-Roman"/>
              </a:rPr>
              <a:t> </a:t>
            </a:r>
            <a:r>
              <a:rPr lang="de-DE" sz="1500" dirty="0" err="1">
                <a:latin typeface="MetaNormal-Roman"/>
              </a:rPr>
              <a:t>effects</a:t>
            </a:r>
            <a:r>
              <a:rPr lang="de-DE" sz="1500" dirty="0">
                <a:latin typeface="MetaNormal-Roman"/>
              </a:rPr>
              <a:t> </a:t>
            </a:r>
            <a:r>
              <a:rPr lang="de-DE" sz="1500" dirty="0" err="1">
                <a:latin typeface="MetaNormal-Roman"/>
              </a:rPr>
              <a:t>of</a:t>
            </a:r>
            <a:r>
              <a:rPr lang="de-DE" sz="1500" dirty="0">
                <a:latin typeface="MetaNormal-Roman"/>
              </a:rPr>
              <a:t> </a:t>
            </a:r>
            <a:r>
              <a:rPr lang="de-DE" sz="1500" dirty="0" err="1">
                <a:latin typeface="MetaNormal-Roman"/>
              </a:rPr>
              <a:t>the</a:t>
            </a:r>
            <a:r>
              <a:rPr lang="de-DE" sz="1500" dirty="0">
                <a:latin typeface="MetaNormal-Roman"/>
              </a:rPr>
              <a:t> </a:t>
            </a:r>
            <a:r>
              <a:rPr lang="de-DE" sz="1500" dirty="0" err="1">
                <a:latin typeface="MetaNormal-Roman"/>
              </a:rPr>
              <a:t>programme</a:t>
            </a:r>
            <a:r>
              <a:rPr lang="de-DE" sz="1500" dirty="0">
                <a:latin typeface="MetaNormal-Roman"/>
              </a:rPr>
              <a:t> on </a:t>
            </a:r>
            <a:r>
              <a:rPr lang="de-DE" sz="1500" dirty="0" err="1">
                <a:latin typeface="MetaNormal-Roman"/>
              </a:rPr>
              <a:t>pain</a:t>
            </a:r>
            <a:r>
              <a:rPr lang="de-DE" sz="1500" dirty="0">
                <a:latin typeface="MetaNormal-Roman"/>
              </a:rPr>
              <a:t> </a:t>
            </a:r>
            <a:r>
              <a:rPr lang="de-DE" sz="1500" dirty="0" err="1">
                <a:latin typeface="MetaNormal-Roman"/>
              </a:rPr>
              <a:t>perception</a:t>
            </a:r>
            <a:r>
              <a:rPr lang="de-DE" sz="1500" dirty="0">
                <a:latin typeface="MetaNormal-Roman"/>
              </a:rPr>
              <a:t>, emotional well-</a:t>
            </a:r>
            <a:r>
              <a:rPr lang="de-DE" sz="1500" dirty="0" err="1">
                <a:latin typeface="MetaNormal-Roman"/>
              </a:rPr>
              <a:t>being</a:t>
            </a:r>
            <a:r>
              <a:rPr lang="de-DE" sz="1500" dirty="0">
                <a:latin typeface="MetaNormal-Roman"/>
              </a:rPr>
              <a:t> and </a:t>
            </a:r>
            <a:r>
              <a:rPr lang="de-DE" sz="1500" dirty="0" err="1">
                <a:latin typeface="MetaNormal-Roman"/>
              </a:rPr>
              <a:t>everyday</a:t>
            </a:r>
            <a:r>
              <a:rPr lang="de-DE" sz="1500" dirty="0">
                <a:latin typeface="MetaNormal-Roman"/>
              </a:rPr>
              <a:t> </a:t>
            </a:r>
            <a:r>
              <a:rPr lang="de-DE" sz="1500" dirty="0" err="1">
                <a:latin typeface="MetaNormal-Roman"/>
              </a:rPr>
              <a:t>functionality</a:t>
            </a:r>
            <a:r>
              <a:rPr lang="de-DE" sz="1500" dirty="0">
                <a:latin typeface="MetaNormal-Roman"/>
              </a:rPr>
              <a:t> </a:t>
            </a:r>
            <a:r>
              <a:rPr lang="de-DE" sz="1500" dirty="0" err="1">
                <a:latin typeface="MetaNormal-Roman"/>
              </a:rPr>
              <a:t>as</a:t>
            </a:r>
            <a:r>
              <a:rPr lang="de-DE" sz="1500" dirty="0">
                <a:latin typeface="MetaNormal-Roman"/>
              </a:rPr>
              <a:t> </a:t>
            </a:r>
            <a:r>
              <a:rPr lang="de-DE" sz="1500" dirty="0" err="1">
                <a:latin typeface="MetaNormal-Roman"/>
              </a:rPr>
              <a:t>well</a:t>
            </a:r>
            <a:r>
              <a:rPr lang="de-DE" sz="1500" dirty="0">
                <a:latin typeface="MetaNormal-Roman"/>
              </a:rPr>
              <a:t> </a:t>
            </a:r>
            <a:r>
              <a:rPr lang="de-DE" sz="1500" dirty="0" err="1">
                <a:latin typeface="MetaNormal-Roman"/>
              </a:rPr>
              <a:t>as</a:t>
            </a:r>
            <a:r>
              <a:rPr lang="de-DE" sz="1500" dirty="0">
                <a:latin typeface="MetaNormal-Roman"/>
              </a:rPr>
              <a:t> </a:t>
            </a:r>
            <a:r>
              <a:rPr lang="de-DE" sz="1500" dirty="0" err="1">
                <a:latin typeface="MetaNormal-Roman"/>
              </a:rPr>
              <a:t>quality</a:t>
            </a:r>
            <a:r>
              <a:rPr lang="de-DE" sz="1500" dirty="0">
                <a:latin typeface="MetaNormal-Roman"/>
              </a:rPr>
              <a:t> </a:t>
            </a:r>
            <a:r>
              <a:rPr lang="de-DE" sz="1500" dirty="0" err="1">
                <a:latin typeface="MetaNormal-Roman"/>
              </a:rPr>
              <a:t>of</a:t>
            </a:r>
            <a:r>
              <a:rPr lang="de-DE" sz="1500" dirty="0">
                <a:latin typeface="MetaNormal-Roman"/>
              </a:rPr>
              <a:t> </a:t>
            </a:r>
            <a:r>
              <a:rPr lang="de-DE" sz="1500" dirty="0" err="1">
                <a:latin typeface="MetaNormal-Roman"/>
              </a:rPr>
              <a:t>life</a:t>
            </a:r>
            <a:r>
              <a:rPr lang="de-DE" sz="1500" dirty="0">
                <a:latin typeface="MetaNormal-Roman"/>
              </a:rPr>
              <a:t> and </a:t>
            </a:r>
            <a:r>
              <a:rPr lang="de-DE" sz="1500" dirty="0" err="1">
                <a:latin typeface="MetaNormal-Roman"/>
              </a:rPr>
              <a:t>any</a:t>
            </a:r>
            <a:r>
              <a:rPr lang="de-DE" sz="1500" dirty="0">
                <a:latin typeface="MetaNormal-Roman"/>
              </a:rPr>
              <a:t> negative </a:t>
            </a:r>
            <a:r>
              <a:rPr lang="de-DE" sz="1500" dirty="0" err="1">
                <a:latin typeface="MetaNormal-Roman"/>
              </a:rPr>
              <a:t>effects</a:t>
            </a:r>
            <a:r>
              <a:rPr lang="de-DE" sz="1500" dirty="0">
                <a:latin typeface="MetaNormal-Roman"/>
              </a:rPr>
              <a:t> </a:t>
            </a:r>
            <a:r>
              <a:rPr lang="de-DE" sz="1500" dirty="0" err="1">
                <a:latin typeface="MetaNormal-Roman"/>
              </a:rPr>
              <a:t>of</a:t>
            </a:r>
            <a:r>
              <a:rPr lang="de-DE" sz="1500" dirty="0">
                <a:latin typeface="MetaNormal-Roman"/>
              </a:rPr>
              <a:t> </a:t>
            </a:r>
            <a:r>
              <a:rPr lang="de-DE" sz="1500" dirty="0" err="1">
                <a:latin typeface="MetaNormal-Roman"/>
              </a:rPr>
              <a:t>mindfulness</a:t>
            </a:r>
            <a:endParaRPr lang="de-DE"/>
          </a:p>
          <a:p>
            <a:pPr marL="0" indent="0">
              <a:buNone/>
            </a:pPr>
            <a:endParaRPr lang="de-DE" sz="1500" dirty="0"/>
          </a:p>
          <a:p>
            <a:pPr marL="0" indent="0">
              <a:buNone/>
            </a:pPr>
            <a:r>
              <a:rPr lang="de-DE" sz="1500" b="1" dirty="0" err="1">
                <a:latin typeface="MetaNormal-Roman"/>
              </a:rPr>
              <a:t>What</a:t>
            </a:r>
            <a:r>
              <a:rPr lang="de-DE" sz="1500" b="1" dirty="0">
                <a:latin typeface="MetaNormal-Roman"/>
              </a:rPr>
              <a:t> </a:t>
            </a:r>
            <a:r>
              <a:rPr lang="de-DE" sz="1500" b="1" dirty="0" err="1">
                <a:latin typeface="MetaNormal-Roman"/>
              </a:rPr>
              <a:t>you</a:t>
            </a:r>
            <a:r>
              <a:rPr lang="de-DE" sz="1500" b="1" dirty="0">
                <a:latin typeface="MetaNormal-Roman"/>
              </a:rPr>
              <a:t> </a:t>
            </a:r>
            <a:r>
              <a:rPr lang="de-DE" sz="1500" b="1" dirty="0" err="1">
                <a:latin typeface="MetaNormal-Roman"/>
              </a:rPr>
              <a:t>are</a:t>
            </a:r>
            <a:r>
              <a:rPr lang="de-DE" sz="1500" b="1" dirty="0">
                <a:latin typeface="MetaNormal-Roman"/>
              </a:rPr>
              <a:t> </a:t>
            </a:r>
            <a:r>
              <a:rPr lang="de-DE" sz="1500" b="1" dirty="0" err="1">
                <a:latin typeface="MetaNormal-Roman"/>
              </a:rPr>
              <a:t>bringing</a:t>
            </a:r>
            <a:r>
              <a:rPr lang="de-DE" sz="1500" b="1" dirty="0">
                <a:latin typeface="MetaNormal-Roman"/>
              </a:rPr>
              <a:t>:</a:t>
            </a:r>
            <a:endParaRPr lang="de-DE" sz="1500" dirty="0"/>
          </a:p>
          <a:p>
            <a:pPr marL="0" indent="0">
              <a:buNone/>
            </a:pPr>
            <a:r>
              <a:rPr lang="de-DE" sz="1500" dirty="0">
                <a:latin typeface="MetaNormal-Roman"/>
              </a:rPr>
              <a:t>Interest in Research and on </a:t>
            </a:r>
            <a:r>
              <a:rPr lang="de-DE" sz="1500" dirty="0" err="1">
                <a:latin typeface="MetaNormal-Roman"/>
              </a:rPr>
              <a:t>the</a:t>
            </a:r>
            <a:r>
              <a:rPr lang="de-DE" sz="1500" dirty="0">
                <a:latin typeface="MetaNormal-Roman"/>
              </a:rPr>
              <a:t> </a:t>
            </a:r>
            <a:r>
              <a:rPr lang="de-DE" sz="1500" dirty="0" err="1">
                <a:latin typeface="MetaNormal-Roman"/>
              </a:rPr>
              <a:t>concept</a:t>
            </a:r>
            <a:r>
              <a:rPr lang="de-DE" sz="1500" dirty="0">
                <a:latin typeface="MetaNormal-Roman"/>
              </a:rPr>
              <a:t> </a:t>
            </a:r>
            <a:r>
              <a:rPr lang="de-DE" sz="1500" dirty="0" err="1">
                <a:latin typeface="MetaNormal-Roman"/>
              </a:rPr>
              <a:t>of</a:t>
            </a:r>
            <a:r>
              <a:rPr lang="de-DE" sz="1500" dirty="0">
                <a:latin typeface="MetaNormal-Roman"/>
              </a:rPr>
              <a:t> </a:t>
            </a:r>
            <a:r>
              <a:rPr lang="de-DE" sz="1500" dirty="0" err="1">
                <a:latin typeface="MetaNormal-Roman"/>
              </a:rPr>
              <a:t>mindfulness</a:t>
            </a:r>
            <a:r>
              <a:rPr lang="de-DE" sz="1500" dirty="0">
                <a:latin typeface="MetaNormal-Roman"/>
              </a:rPr>
              <a:t> </a:t>
            </a:r>
            <a:r>
              <a:rPr lang="de-DE" sz="1500" dirty="0" err="1">
                <a:latin typeface="MetaNormal-Roman"/>
              </a:rPr>
              <a:t>as</a:t>
            </a:r>
            <a:r>
              <a:rPr lang="de-DE" sz="1500" dirty="0">
                <a:latin typeface="MetaNormal-Roman"/>
              </a:rPr>
              <a:t> </a:t>
            </a:r>
            <a:r>
              <a:rPr lang="de-DE" sz="1500" dirty="0" err="1">
                <a:latin typeface="MetaNormal-Roman"/>
              </a:rPr>
              <a:t>well</a:t>
            </a:r>
            <a:r>
              <a:rPr lang="de-DE" sz="1500" dirty="0">
                <a:latin typeface="MetaNormal-Roman"/>
              </a:rPr>
              <a:t> </a:t>
            </a:r>
            <a:r>
              <a:rPr lang="de-DE" sz="1500" dirty="0" err="1">
                <a:latin typeface="MetaNormal-Roman"/>
              </a:rPr>
              <a:t>as</a:t>
            </a:r>
            <a:r>
              <a:rPr lang="de-DE" sz="1500" dirty="0">
                <a:latin typeface="MetaNormal-Roman"/>
              </a:rPr>
              <a:t> on </a:t>
            </a:r>
            <a:r>
              <a:rPr lang="de-DE" sz="1500" dirty="0" err="1">
                <a:latin typeface="MetaNormal-Roman"/>
              </a:rPr>
              <a:t>the</a:t>
            </a:r>
            <a:r>
              <a:rPr lang="de-DE" sz="1500" dirty="0">
                <a:latin typeface="MetaNormal-Roman"/>
              </a:rPr>
              <a:t> </a:t>
            </a:r>
            <a:r>
              <a:rPr lang="de-DE" sz="1500" dirty="0" err="1">
                <a:latin typeface="MetaNormal-Roman"/>
              </a:rPr>
              <a:t>clinical</a:t>
            </a:r>
            <a:r>
              <a:rPr lang="de-DE" sz="1500" dirty="0">
                <a:latin typeface="MetaNormal-Roman"/>
              </a:rPr>
              <a:t> </a:t>
            </a:r>
            <a:r>
              <a:rPr lang="de-DE" sz="1500" dirty="0" err="1">
                <a:latin typeface="MetaNormal-Roman"/>
              </a:rPr>
              <a:t>profile</a:t>
            </a:r>
            <a:r>
              <a:rPr lang="de-DE" sz="1500" dirty="0">
                <a:latin typeface="MetaNormal-Roman"/>
              </a:rPr>
              <a:t> </a:t>
            </a:r>
            <a:r>
              <a:rPr lang="de-DE" sz="1500" dirty="0" err="1">
                <a:latin typeface="MetaNormal-Roman"/>
              </a:rPr>
              <a:t>of</a:t>
            </a:r>
            <a:r>
              <a:rPr lang="de-DE" sz="1500" dirty="0">
                <a:latin typeface="MetaNormal-Roman"/>
              </a:rPr>
              <a:t> </a:t>
            </a:r>
            <a:r>
              <a:rPr lang="de-DE" sz="1500" dirty="0" err="1">
                <a:latin typeface="MetaNormal-Roman"/>
              </a:rPr>
              <a:t>chronic</a:t>
            </a:r>
            <a:r>
              <a:rPr lang="de-DE" sz="1500" dirty="0">
                <a:latin typeface="MetaNormal-Roman"/>
              </a:rPr>
              <a:t> </a:t>
            </a:r>
            <a:r>
              <a:rPr lang="de-DE" sz="1500" dirty="0" err="1">
                <a:latin typeface="MetaNormal-Roman"/>
              </a:rPr>
              <a:t>pain</a:t>
            </a:r>
            <a:r>
              <a:rPr lang="de-DE" sz="1500" dirty="0">
                <a:latin typeface="MetaNormal-Roman"/>
              </a:rPr>
              <a:t> </a:t>
            </a:r>
            <a:r>
              <a:rPr lang="de-DE" sz="1500" dirty="0" err="1">
                <a:latin typeface="MetaNormal-Roman"/>
              </a:rPr>
              <a:t>patients</a:t>
            </a:r>
            <a:r>
              <a:rPr lang="de-DE" sz="1500" dirty="0">
                <a:latin typeface="MetaNormal-Roman"/>
              </a:rPr>
              <a:t> (</a:t>
            </a:r>
            <a:r>
              <a:rPr lang="de-DE" sz="1500" dirty="0" err="1">
                <a:latin typeface="MetaNormal-Roman"/>
              </a:rPr>
              <a:t>fibromyalgia</a:t>
            </a:r>
            <a:r>
              <a:rPr lang="de-DE" sz="1500" dirty="0">
                <a:latin typeface="MetaNormal-Roman"/>
              </a:rPr>
              <a:t>)</a:t>
            </a:r>
            <a:endParaRPr lang="de-DE" sz="1500" dirty="0"/>
          </a:p>
          <a:p>
            <a:pPr marL="0" indent="0">
              <a:buNone/>
            </a:pPr>
            <a:endParaRPr lang="de-DE" sz="1500" dirty="0"/>
          </a:p>
          <a:p>
            <a:pPr marL="0" indent="0">
              <a:buNone/>
            </a:pPr>
            <a:r>
              <a:rPr lang="de-DE" sz="3000" b="1" dirty="0"/>
              <a:t>							</a:t>
            </a:r>
            <a:endParaRPr lang="de-DE" dirty="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2A973195-D6D9-6EE5-63F3-6441A39B0010}"/>
              </a:ext>
            </a:extLst>
          </p:cNvPr>
          <p:cNvSpPr txBox="1"/>
          <p:nvPr/>
        </p:nvSpPr>
        <p:spPr>
          <a:xfrm>
            <a:off x="1710890" y="5650029"/>
            <a:ext cx="7192477" cy="9233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de-DE" b="1" dirty="0" err="1"/>
              <a:t>Got</a:t>
            </a:r>
            <a:r>
              <a:rPr lang="de-DE" b="1" dirty="0"/>
              <a:t> </a:t>
            </a:r>
            <a:r>
              <a:rPr lang="de-DE" b="1" dirty="0" err="1"/>
              <a:t>your</a:t>
            </a:r>
            <a:r>
              <a:rPr lang="de-DE" b="1" dirty="0"/>
              <a:t> </a:t>
            </a:r>
            <a:r>
              <a:rPr lang="de-DE" b="1" dirty="0" err="1"/>
              <a:t>interest</a:t>
            </a:r>
            <a:r>
              <a:rPr lang="de-DE" sz="1800" b="1" dirty="0"/>
              <a:t>?	</a:t>
            </a:r>
          </a:p>
          <a:p>
            <a:r>
              <a:rPr lang="de-DE" b="1" dirty="0" err="1"/>
              <a:t>Then</a:t>
            </a:r>
            <a:r>
              <a:rPr lang="de-DE" b="1" dirty="0"/>
              <a:t> </a:t>
            </a:r>
            <a:r>
              <a:rPr lang="de-DE" b="1" dirty="0" err="1"/>
              <a:t>please</a:t>
            </a:r>
            <a:r>
              <a:rPr lang="de-DE" b="1" dirty="0"/>
              <a:t> </a:t>
            </a:r>
            <a:r>
              <a:rPr lang="de-DE" b="1" dirty="0" err="1"/>
              <a:t>contact</a:t>
            </a:r>
            <a:r>
              <a:rPr lang="de-DE" b="1" dirty="0"/>
              <a:t> </a:t>
            </a:r>
            <a:r>
              <a:rPr lang="de-DE" b="1" dirty="0" err="1"/>
              <a:t>me</a:t>
            </a:r>
            <a:r>
              <a:rPr lang="de-DE" b="1" dirty="0"/>
              <a:t> </a:t>
            </a:r>
            <a:r>
              <a:rPr lang="de-DE" b="1" dirty="0" err="1"/>
              <a:t>or</a:t>
            </a:r>
            <a:r>
              <a:rPr lang="de-DE" b="1" dirty="0"/>
              <a:t> </a:t>
            </a:r>
            <a:r>
              <a:rPr lang="de-DE" b="1" dirty="0" err="1"/>
              <a:t>the</a:t>
            </a:r>
            <a:r>
              <a:rPr lang="de-DE" b="1" dirty="0"/>
              <a:t> </a:t>
            </a:r>
            <a:r>
              <a:rPr lang="de-DE" b="1" dirty="0" err="1"/>
              <a:t>research</a:t>
            </a:r>
            <a:r>
              <a:rPr lang="de-DE" b="1" dirty="0"/>
              <a:t> </a:t>
            </a:r>
            <a:r>
              <a:rPr lang="de-DE" b="1" dirty="0" err="1"/>
              <a:t>group</a:t>
            </a:r>
            <a:r>
              <a:rPr lang="de-DE" b="1" dirty="0"/>
              <a:t> on </a:t>
            </a:r>
            <a:r>
              <a:rPr lang="de-DE" b="1" dirty="0" err="1"/>
              <a:t>intervention</a:t>
            </a:r>
            <a:r>
              <a:rPr lang="de-DE" b="1" dirty="0"/>
              <a:t> </a:t>
            </a:r>
            <a:r>
              <a:rPr lang="de-DE" b="1" dirty="0" err="1"/>
              <a:t>psychology</a:t>
            </a:r>
            <a:r>
              <a:rPr lang="de-DE" b="1" dirty="0"/>
              <a:t>:  </a:t>
            </a:r>
            <a:r>
              <a:rPr lang="de-DE" b="1" dirty="0">
                <a:hlinkClick r:id="rId3"/>
              </a:rPr>
              <a:t>Saskia.Drapart@uni-wuerzburg.de</a:t>
            </a:r>
            <a:r>
              <a:rPr lang="de-DE" b="1" dirty="0"/>
              <a:t> </a:t>
            </a:r>
            <a:endParaRPr lang="de-DE" sz="1800" b="1" dirty="0"/>
          </a:p>
        </p:txBody>
      </p:sp>
    </p:spTree>
    <p:extLst>
      <p:ext uri="{BB962C8B-B14F-4D97-AF65-F5344CB8AC3E}">
        <p14:creationId xmlns:p14="http://schemas.microsoft.com/office/powerpoint/2010/main" val="882131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theme1.xml><?xml version="1.0" encoding="utf-8"?>
<a:theme xmlns:a="http://schemas.openxmlformats.org/drawingml/2006/main" name="PräsentationEinfach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2" id="{2A27FD61-AB89-4F16-ADF0-E90166056D85}" vid="{504FA33A-8DEA-4B28-8BBD-9AE7BE2C1AE4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127</Words>
  <Application>Microsoft Office PowerPoint</Application>
  <PresentationFormat>Breitbild</PresentationFormat>
  <Paragraphs>19</Paragraphs>
  <Slides>3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4" baseType="lpstr">
      <vt:lpstr>PräsentationEinfach</vt:lpstr>
      <vt:lpstr>Research investigation: Mindfulness based pain management for fibromyalgia patients</vt:lpstr>
      <vt:lpstr>Immer noch auf der Suche nach einem spannenden Masterarbeitsthema? </vt:lpstr>
      <vt:lpstr>Still looking for an interesting topic for your thesis? </vt:lpstr>
    </vt:vector>
  </TitlesOfParts>
  <Company>ZV Uni Wuerzburg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JMU</dc:title>
  <dc:creator>Heublein Dominika</dc:creator>
  <cp:lastModifiedBy>Saskia Drapart</cp:lastModifiedBy>
  <cp:revision>337</cp:revision>
  <dcterms:created xsi:type="dcterms:W3CDTF">2021-10-01T11:55:26Z</dcterms:created>
  <dcterms:modified xsi:type="dcterms:W3CDTF">2024-12-17T10:43:43Z</dcterms:modified>
</cp:coreProperties>
</file>