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10375" cy="99425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79"/>
    <p:restoredTop sz="94658"/>
  </p:normalViewPr>
  <p:slideViewPr>
    <p:cSldViewPr snapToGrid="0" snapToObjects="1">
      <p:cViewPr varScale="1">
        <p:scale>
          <a:sx n="75" d="100"/>
          <a:sy n="75" d="100"/>
        </p:scale>
        <p:origin x="9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08050" y="4722694"/>
            <a:ext cx="4994275" cy="447413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platzhalter 3"/>
          <p:cNvSpPr>
            <a:spLocks noGrp="1"/>
          </p:cNvSpPr>
          <p:nvPr>
            <p:ph type="body" sz="half" idx="13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Bildplatzhalter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04293"/>
            <a:ext cx="258623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el 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pPr defTabSz="539494">
              <a:defRPr sz="4200" b="1"/>
            </a:pPr>
            <a:r>
              <a:rPr dirty="0" err="1"/>
              <a:t>Informationen</a:t>
            </a:r>
            <a:r>
              <a:rPr dirty="0"/>
              <a:t> </a:t>
            </a:r>
            <a:r>
              <a:rPr dirty="0" err="1"/>
              <a:t>zu</a:t>
            </a:r>
            <a:r>
              <a:rPr lang="de-DE" dirty="0" err="1"/>
              <a:t>r</a:t>
            </a:r>
            <a:r>
              <a:rPr dirty="0"/>
              <a:t> </a:t>
            </a:r>
            <a:r>
              <a:rPr dirty="0" err="1"/>
              <a:t>Klausur</a:t>
            </a:r>
            <a:r>
              <a:rPr lang="de-DE" dirty="0"/>
              <a:t> - </a:t>
            </a:r>
            <a:r>
              <a:rPr lang="en-GB" dirty="0"/>
              <a:t>SS 2026</a:t>
            </a:r>
            <a:endParaRPr dirty="0"/>
          </a:p>
          <a:p>
            <a:pPr defTabSz="539494">
              <a:defRPr sz="2500"/>
            </a:pPr>
            <a:r>
              <a:rPr dirty="0"/>
              <a:t>- </a:t>
            </a:r>
            <a:r>
              <a:rPr dirty="0" err="1"/>
              <a:t>Lehrstuhl</a:t>
            </a:r>
            <a:r>
              <a:rPr dirty="0"/>
              <a:t> </a:t>
            </a:r>
            <a:r>
              <a:rPr dirty="0" err="1"/>
              <a:t>für</a:t>
            </a:r>
            <a:r>
              <a:rPr dirty="0"/>
              <a:t> </a:t>
            </a:r>
            <a:r>
              <a:rPr dirty="0" err="1"/>
              <a:t>Psychologie</a:t>
            </a:r>
            <a:r>
              <a:rPr dirty="0"/>
              <a:t> I - AE Prof. Dr.</a:t>
            </a:r>
            <a:r>
              <a:rPr lang="de-DE" dirty="0"/>
              <a:t> A.</a:t>
            </a:r>
            <a:r>
              <a:rPr dirty="0"/>
              <a:t> Kübler -</a:t>
            </a:r>
          </a:p>
        </p:txBody>
      </p:sp>
      <p:sp>
        <p:nvSpPr>
          <p:cNvPr id="113" name="Inhaltsplatzhalter 4"/>
          <p:cNvSpPr txBox="1">
            <a:spLocks noGrp="1"/>
          </p:cNvSpPr>
          <p:nvPr>
            <p:ph type="body" idx="1"/>
          </p:nvPr>
        </p:nvSpPr>
        <p:spPr>
          <a:xfrm>
            <a:off x="199697" y="1717288"/>
            <a:ext cx="8702565" cy="4866074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2800" b="1" dirty="0" err="1"/>
              <a:t>Modulprüfung</a:t>
            </a:r>
            <a:r>
              <a:rPr lang="en-GB" sz="2800" b="1" dirty="0"/>
              <a:t> 06-PSY-IntPSY-1 </a:t>
            </a:r>
            <a:r>
              <a:rPr lang="en-GB" sz="2800" b="1" i="1" dirty="0" err="1"/>
              <a:t>Interventionspsychologie</a:t>
            </a:r>
            <a:br>
              <a:rPr lang="en-GB" b="1" i="1" dirty="0"/>
            </a:br>
            <a:r>
              <a:rPr lang="en-GB" sz="2600" dirty="0"/>
              <a:t>(</a:t>
            </a:r>
            <a:r>
              <a:rPr lang="en-GB" sz="2600" dirty="0" err="1"/>
              <a:t>Prüfungsnummern</a:t>
            </a:r>
            <a:r>
              <a:rPr lang="en-GB" sz="2600" dirty="0"/>
              <a:t> 310378 &amp; 321641 &amp; Erasmus students)</a:t>
            </a:r>
          </a:p>
          <a:p>
            <a:pPr marL="0" indent="0" algn="ctr">
              <a:buNone/>
            </a:pPr>
            <a:endParaRPr lang="en-GB" sz="1100" dirty="0"/>
          </a:p>
          <a:p>
            <a:pPr marL="0" indent="0" algn="ctr">
              <a:buNone/>
            </a:pPr>
            <a:r>
              <a:rPr lang="en-GB" sz="2800" b="1" dirty="0"/>
              <a:t>BSc </a:t>
            </a:r>
            <a:r>
              <a:rPr lang="en-GB" sz="2800" b="1" dirty="0" err="1"/>
              <a:t>Studierende</a:t>
            </a:r>
            <a:r>
              <a:rPr lang="en-GB" sz="2800" b="1" dirty="0"/>
              <a:t> JMU </a:t>
            </a:r>
          </a:p>
          <a:p>
            <a:pPr marL="0" indent="0" algn="ctr">
              <a:buNone/>
            </a:pPr>
            <a:r>
              <a:rPr lang="en-GB" sz="2800" b="1" dirty="0"/>
              <a:t>21.07.2026  12.30-14.30 Uhr (digital)</a:t>
            </a:r>
          </a:p>
          <a:p>
            <a:pPr marL="0" indent="0" algn="ctr">
              <a:buNone/>
            </a:pPr>
            <a:r>
              <a:rPr lang="en-GB" sz="2800" dirty="0"/>
              <a:t>(</a:t>
            </a:r>
            <a:r>
              <a:rPr lang="en-GB" sz="2800" dirty="0" err="1"/>
              <a:t>Einweisung</a:t>
            </a:r>
            <a:r>
              <a:rPr lang="en-GB" sz="2800" dirty="0"/>
              <a:t>: 30 Min.; </a:t>
            </a:r>
            <a:r>
              <a:rPr lang="en-GB" sz="2800" dirty="0" err="1"/>
              <a:t>Bearbeitungszeit</a:t>
            </a:r>
            <a:r>
              <a:rPr lang="en-GB" sz="2800" dirty="0"/>
              <a:t>: 90 Min.)</a:t>
            </a:r>
          </a:p>
          <a:p>
            <a:pPr marL="0" indent="0" algn="ctr">
              <a:buNone/>
            </a:pPr>
            <a:r>
              <a:rPr lang="en-GB" sz="2800" dirty="0"/>
              <a:t>Ort: HS 0.001 &amp; 0.002 am Z6 (Uni-Campus </a:t>
            </a:r>
            <a:r>
              <a:rPr lang="en-GB" sz="2800" dirty="0" err="1"/>
              <a:t>Hubland</a:t>
            </a:r>
            <a:r>
              <a:rPr lang="en-GB" sz="2800" dirty="0"/>
              <a:t>)</a:t>
            </a:r>
          </a:p>
          <a:p>
            <a:pPr marL="0" indent="0" algn="ctr">
              <a:buNone/>
            </a:pPr>
            <a:r>
              <a:rPr lang="en-GB" sz="2800" dirty="0"/>
              <a:t>50 </a:t>
            </a:r>
            <a:r>
              <a:rPr lang="en-GB" sz="2800" dirty="0" err="1"/>
              <a:t>Mehrfachwahlaufgaben</a:t>
            </a:r>
            <a:r>
              <a:rPr lang="en-GB" sz="2800" dirty="0"/>
              <a:t> – 11 </a:t>
            </a:r>
            <a:r>
              <a:rPr lang="en-GB" sz="2800" dirty="0" err="1"/>
              <a:t>Einfachwahl-Bonusfragen</a:t>
            </a:r>
            <a:endParaRPr sz="2800" dirty="0"/>
          </a:p>
          <a:p>
            <a:pPr marL="269240" lvl="2" indent="-228600" algn="ctr">
              <a:spcBef>
                <a:spcPts val="400"/>
              </a:spcBef>
              <a:defRPr sz="2400"/>
            </a:pPr>
            <a:endParaRPr lang="en-US" sz="2000" dirty="0"/>
          </a:p>
          <a:p>
            <a:pPr marL="40640" lvl="2" indent="0" algn="ctr">
              <a:spcBef>
                <a:spcPts val="400"/>
              </a:spcBef>
              <a:buNone/>
              <a:defRPr sz="2400"/>
            </a:pPr>
            <a:r>
              <a:rPr lang="en-GB" sz="2800" b="1" dirty="0"/>
              <a:t>Erasmus students (</a:t>
            </a:r>
            <a:r>
              <a:rPr lang="en-GB" sz="2800" b="1" dirty="0" err="1"/>
              <a:t>english</a:t>
            </a:r>
            <a:r>
              <a:rPr lang="en-GB" sz="2800" b="1" dirty="0"/>
              <a:t> or </a:t>
            </a:r>
            <a:r>
              <a:rPr lang="en-GB" sz="2800" b="1" dirty="0" err="1"/>
              <a:t>german</a:t>
            </a:r>
            <a:r>
              <a:rPr lang="en-GB" sz="2800" b="1" dirty="0"/>
              <a:t> form)</a:t>
            </a:r>
          </a:p>
          <a:p>
            <a:pPr marL="40640" lvl="2" indent="0" algn="ctr">
              <a:spcBef>
                <a:spcPts val="400"/>
              </a:spcBef>
              <a:buNone/>
              <a:defRPr sz="2400"/>
            </a:pPr>
            <a:r>
              <a:rPr lang="en-GB" sz="2800" b="1" dirty="0"/>
              <a:t>21.07.2026  12.30-14.00 Uhr (paper-pencil)</a:t>
            </a:r>
          </a:p>
          <a:p>
            <a:pPr marL="40640" lvl="2" indent="0" algn="ctr">
              <a:spcBef>
                <a:spcPts val="400"/>
              </a:spcBef>
              <a:buNone/>
              <a:defRPr sz="2400"/>
            </a:pPr>
            <a:r>
              <a:rPr lang="en-GB" sz="2800" dirty="0"/>
              <a:t>HS 119 </a:t>
            </a:r>
            <a:r>
              <a:rPr lang="en-GB" sz="2800" dirty="0" err="1"/>
              <a:t>Marcusstr</a:t>
            </a:r>
            <a:r>
              <a:rPr lang="en-GB" sz="2800" dirty="0"/>
              <a:t>. 9-11 97070 Würzburg</a:t>
            </a:r>
            <a:endParaRPr lang="en-GB" sz="2800" b="1" dirty="0"/>
          </a:p>
          <a:p>
            <a:pPr marL="40640" lvl="2" indent="0" algn="ctr">
              <a:spcBef>
                <a:spcPts val="400"/>
              </a:spcBef>
              <a:buNone/>
              <a:defRPr sz="2400"/>
            </a:pPr>
            <a:r>
              <a:rPr lang="en-GB" sz="2800"/>
              <a:t>Lecture – 30 </a:t>
            </a:r>
            <a:r>
              <a:rPr lang="en-GB" sz="2800" dirty="0"/>
              <a:t>Multiple choice questions – 45 min.</a:t>
            </a:r>
          </a:p>
          <a:p>
            <a:pPr marL="40640" lvl="2" indent="0" algn="ctr">
              <a:spcBef>
                <a:spcPts val="400"/>
              </a:spcBef>
              <a:buNone/>
              <a:defRPr sz="2400"/>
            </a:pPr>
            <a:r>
              <a:rPr lang="en-GB" sz="2800" dirty="0"/>
              <a:t>Seminar – 30 Single choice questions – 45 min.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Larissa">
  <a:themeElements>
    <a:clrScheme name="Lariss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Lariss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Lariss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Bildschirmpräsentation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Informationen zur Klausur - SS 2026 - Lehrstuhl für Psychologie I - AE Prof. Dr. A. Kübler 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Informationen zu den Klausuren - Lehrstuhl für Psychologie I - AE Prof. Dr. Kübler -</dc:title>
  <dc:creator>Yvonne Paelecke</dc:creator>
  <cp:lastModifiedBy>Katharina Bretz</cp:lastModifiedBy>
  <cp:revision>26</cp:revision>
  <cp:lastPrinted>2026-07-01T13:09:45Z</cp:lastPrinted>
  <dcterms:created xsi:type="dcterms:W3CDTF">2021-07-13T07:44:15Z</dcterms:created>
  <dcterms:modified xsi:type="dcterms:W3CDTF">2026-07-01T13:10:02Z</dcterms:modified>
</cp:coreProperties>
</file>